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4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92" r:id="rId3"/>
    <p:sldMasterId id="2147483711" r:id="rId4"/>
    <p:sldMasterId id="2147483730" r:id="rId5"/>
  </p:sldMasterIdLst>
  <p:notesMasterIdLst>
    <p:notesMasterId r:id="rId24"/>
  </p:notesMasterIdLst>
  <p:handoutMasterIdLst>
    <p:handoutMasterId r:id="rId25"/>
  </p:handoutMasterIdLst>
  <p:sldIdLst>
    <p:sldId id="338" r:id="rId6"/>
    <p:sldId id="256" r:id="rId7"/>
    <p:sldId id="334" r:id="rId8"/>
    <p:sldId id="333" r:id="rId9"/>
    <p:sldId id="335" r:id="rId10"/>
    <p:sldId id="362" r:id="rId11"/>
    <p:sldId id="272" r:id="rId12"/>
    <p:sldId id="357" r:id="rId13"/>
    <p:sldId id="364" r:id="rId14"/>
    <p:sldId id="258" r:id="rId15"/>
    <p:sldId id="341" r:id="rId16"/>
    <p:sldId id="267" r:id="rId17"/>
    <p:sldId id="340" r:id="rId18"/>
    <p:sldId id="365" r:id="rId19"/>
    <p:sldId id="366" r:id="rId20"/>
    <p:sldId id="368" r:id="rId21"/>
    <p:sldId id="370" r:id="rId22"/>
    <p:sldId id="369" r:id="rId2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000000"/>
    <a:srgbClr val="292929"/>
    <a:srgbClr val="ED1F25"/>
    <a:srgbClr val="542876"/>
    <a:srgbClr val="29AB87"/>
    <a:srgbClr val="009E60"/>
    <a:srgbClr val="EA6704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734" autoAdjust="0"/>
    <p:restoredTop sz="96061" autoAdjust="0"/>
  </p:normalViewPr>
  <p:slideViewPr>
    <p:cSldViewPr snapToObjects="1" showGuides="1">
      <p:cViewPr>
        <p:scale>
          <a:sx n="20" d="100"/>
          <a:sy n="20" d="100"/>
        </p:scale>
        <p:origin x="-1860" y="-1110"/>
      </p:cViewPr>
      <p:guideLst>
        <p:guide orient="horz" pos="4224"/>
        <p:guide orient="horz" pos="4065"/>
        <p:guide orient="horz" pos="3680"/>
        <p:guide orient="horz" pos="2659"/>
        <p:guide orient="horz" pos="1661"/>
        <p:guide orient="horz" pos="2160"/>
        <p:guide orient="horz" pos="368"/>
        <p:guide orient="horz" pos="96"/>
        <p:guide orient="horz" pos="1026"/>
        <p:guide orient="horz" pos="4156"/>
        <p:guide orient="horz" pos="3929"/>
        <p:guide orient="horz" pos="164"/>
        <p:guide orient="horz" pos="640"/>
        <p:guide pos="2880"/>
        <p:guide pos="839"/>
        <p:guide pos="4921"/>
        <p:guide pos="113"/>
        <p:guide pos="4400"/>
        <p:guide pos="5239"/>
        <p:guide/>
        <p:guide pos="5443"/>
        <p:guide pos="317"/>
        <p:guide pos="2200"/>
        <p:guide pos="3560"/>
        <p:guide pos="1360"/>
        <p:guide pos="5647"/>
        <p:guide pos="521"/>
        <p:guide pos="70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98" d="100"/>
          <a:sy n="98" d="100"/>
        </p:scale>
        <p:origin x="-276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9"/>
    </mc:Choice>
    <mc:Fallback>
      <c:style val="9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cat>
            <c:strRef>
              <c:f>Blad1!$A$2:$A$3</c:f>
              <c:strCache>
                <c:ptCount val="2"/>
                <c:pt idx="0">
                  <c:v>Categorie 1</c:v>
                </c:pt>
                <c:pt idx="1">
                  <c:v>Categorie 2</c:v>
                </c:pt>
              </c:strCache>
            </c:strRef>
          </c:cat>
          <c:val>
            <c:numRef>
              <c:f>Blad1!$B$2:$B$3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Reeks 2</c:v>
                </c:pt>
              </c:strCache>
            </c:strRef>
          </c:tx>
          <c:invertIfNegative val="0"/>
          <c:cat>
            <c:strRef>
              <c:f>Blad1!$A$2:$A$3</c:f>
              <c:strCache>
                <c:ptCount val="2"/>
                <c:pt idx="0">
                  <c:v>Categorie 1</c:v>
                </c:pt>
                <c:pt idx="1">
                  <c:v>Categorie 2</c:v>
                </c:pt>
              </c:strCache>
            </c:strRef>
          </c:cat>
          <c:val>
            <c:numRef>
              <c:f>Blad1!$C$2:$C$3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Reeks 3</c:v>
                </c:pt>
              </c:strCache>
            </c:strRef>
          </c:tx>
          <c:invertIfNegative val="0"/>
          <c:cat>
            <c:strRef>
              <c:f>Blad1!$A$2:$A$3</c:f>
              <c:strCache>
                <c:ptCount val="2"/>
                <c:pt idx="0">
                  <c:v>Categorie 1</c:v>
                </c:pt>
                <c:pt idx="1">
                  <c:v>Categorie 2</c:v>
                </c:pt>
              </c:strCache>
            </c:strRef>
          </c:cat>
          <c:val>
            <c:numRef>
              <c:f>Blad1!$D$2:$D$3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5808640"/>
        <c:axId val="105810176"/>
      </c:barChart>
      <c:catAx>
        <c:axId val="105808640"/>
        <c:scaling>
          <c:orientation val="minMax"/>
        </c:scaling>
        <c:delete val="0"/>
        <c:axPos val="b"/>
        <c:majorTickMark val="out"/>
        <c:minorTickMark val="none"/>
        <c:tickLblPos val="nextTo"/>
        <c:crossAx val="105810176"/>
        <c:crosses val="autoZero"/>
        <c:auto val="1"/>
        <c:lblAlgn val="ctr"/>
        <c:lblOffset val="100"/>
        <c:noMultiLvlLbl val="0"/>
      </c:catAx>
      <c:valAx>
        <c:axId val="1058101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580864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600">
          <a:latin typeface="Museo Sans 500" pitchFamily="50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9"/>
    </mc:Choice>
    <mc:Fallback>
      <c:style val="9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Verkoop</c:v>
                </c:pt>
              </c:strCache>
            </c:strRef>
          </c:tx>
          <c:dPt>
            <c:idx val="3"/>
            <c:bubble3D val="0"/>
            <c:spPr>
              <a:solidFill>
                <a:schemeClr val="tx2"/>
              </a:solidFill>
            </c:spPr>
          </c:dPt>
          <c:cat>
            <c:strRef>
              <c:f>Blad1!$A$2:$A$5</c:f>
              <c:strCache>
                <c:ptCount val="4"/>
                <c:pt idx="0">
                  <c:v>1e kwrt</c:v>
                </c:pt>
                <c:pt idx="1">
                  <c:v>2e kwrt</c:v>
                </c:pt>
                <c:pt idx="2">
                  <c:v>3e kwrt</c:v>
                </c:pt>
                <c:pt idx="3">
                  <c:v>4e kwrt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F21937-BEBD-4E8C-95FC-EE21C5E9844B}" type="datetimeFigureOut">
              <a:rPr lang="nl-NL" smtClean="0"/>
              <a:pPr/>
              <a:t>10-4-2013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2D46B3-5A1C-4EC0-A475-C604B7D2AB21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9838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7EC6D-440F-4B36-B4C8-E828AA1FA44A}" type="datetimeFigureOut">
              <a:rPr lang="nl-NL" smtClean="0"/>
              <a:pPr/>
              <a:t>10-4-2013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6A2A1-9AF9-4ABB-BF58-2399D9B09DF6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804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088" y="2096558"/>
            <a:ext cx="7631111" cy="1470025"/>
          </a:xfrm>
        </p:spPr>
        <p:txBody>
          <a:bodyPr/>
          <a:lstStyle>
            <a:lvl1pPr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27088" y="3581397"/>
            <a:ext cx="6945312" cy="175260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spcAft>
                <a:spcPts val="0"/>
              </a:spcAft>
              <a:buNone/>
              <a:defRPr sz="2000">
                <a:solidFill>
                  <a:schemeClr val="bg2"/>
                </a:solidFill>
                <a:latin typeface="Museo Sans 300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81C31-9FDB-4B7B-B4D5-E08344B12CAE}" type="datetime1">
              <a:rPr lang="nl-NL" smtClean="0"/>
              <a:pPr/>
              <a:t>10-4-2013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685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27088" y="1628775"/>
            <a:ext cx="3816000" cy="639761"/>
          </a:xfrm>
        </p:spPr>
        <p:txBody>
          <a:bodyPr anchor="t">
            <a:noAutofit/>
          </a:bodyPr>
          <a:lstStyle>
            <a:lvl1pPr marL="0" indent="0">
              <a:buNone/>
              <a:defRPr sz="1600" b="0" cap="all" baseline="0">
                <a:solidFill>
                  <a:schemeClr val="tx2"/>
                </a:solidFill>
                <a:latin typeface="Museo Sans 700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27584" y="2268536"/>
            <a:ext cx="3816000" cy="407678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824452" y="1628775"/>
            <a:ext cx="3816000" cy="648097"/>
          </a:xfrm>
        </p:spPr>
        <p:txBody>
          <a:bodyPr anchor="t">
            <a:noAutofit/>
          </a:bodyPr>
          <a:lstStyle>
            <a:lvl1pPr marL="0" indent="0">
              <a:buNone/>
              <a:defRPr sz="1600" b="0" cap="all" baseline="0">
                <a:solidFill>
                  <a:schemeClr val="tx2"/>
                </a:solidFill>
                <a:latin typeface="Museo Sans 700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824452" y="2268536"/>
            <a:ext cx="3816000" cy="407678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02D6-81DC-4305-A767-925210917B1B}" type="datetime1">
              <a:rPr lang="nl-NL" smtClean="0"/>
              <a:pPr/>
              <a:t>10-4-2013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‹#›</a:t>
            </a:fld>
            <a:endParaRPr lang="nl-NL"/>
          </a:p>
        </p:txBody>
      </p:sp>
      <p:cxnSp>
        <p:nvCxnSpPr>
          <p:cNvPr id="10" name="Rechte verbindingslijn 9"/>
          <p:cNvCxnSpPr/>
          <p:nvPr userDrawn="1"/>
        </p:nvCxnSpPr>
        <p:spPr>
          <a:xfrm>
            <a:off x="4680012" y="1628774"/>
            <a:ext cx="0" cy="4608514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jdelijke aanduiding voor tekst 11"/>
          <p:cNvSpPr>
            <a:spLocks noGrp="1"/>
          </p:cNvSpPr>
          <p:nvPr>
            <p:ph type="body" sz="quarter" idx="14"/>
          </p:nvPr>
        </p:nvSpPr>
        <p:spPr>
          <a:xfrm>
            <a:off x="827087" y="6237287"/>
            <a:ext cx="5976938" cy="439385"/>
          </a:xfrm>
        </p:spPr>
        <p:txBody>
          <a:bodyPr anchor="b">
            <a:no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3176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subtext 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975846" y="1628775"/>
            <a:ext cx="2664915" cy="4608513"/>
          </a:xfrm>
          <a:solidFill>
            <a:schemeClr val="bg1">
              <a:lumMod val="95000"/>
            </a:schemeClr>
          </a:solidFill>
        </p:spPr>
        <p:txBody>
          <a:bodyPr lIns="180000" tIns="270000" bIns="72000">
            <a:normAutofit/>
          </a:bodyPr>
          <a:lstStyle>
            <a:lvl1pPr>
              <a:defRPr sz="1400"/>
            </a:lvl1pPr>
            <a:lvl2pPr marL="180975" indent="-180975">
              <a:defRPr sz="1400"/>
            </a:lvl2pPr>
            <a:lvl3pPr marL="358775" indent="-177800">
              <a:defRPr sz="1200"/>
            </a:lvl3pPr>
            <a:lvl4pPr>
              <a:defRPr sz="14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27584" y="1628775"/>
            <a:ext cx="5148263" cy="4608513"/>
          </a:xfrm>
        </p:spPr>
        <p:txBody>
          <a:bodyPr lIns="0" rIns="7200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2B5A-B691-4D12-8B57-D17D7B49B7F2}" type="datetime1">
              <a:rPr lang="nl-NL" smtClean="0"/>
              <a:pPr/>
              <a:t>10-4-2013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9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122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subtext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27088" y="1628774"/>
            <a:ext cx="2665412" cy="4608513"/>
          </a:xfrm>
          <a:solidFill>
            <a:schemeClr val="bg1">
              <a:lumMod val="95000"/>
            </a:schemeClr>
          </a:solidFill>
        </p:spPr>
        <p:txBody>
          <a:bodyPr lIns="180000" tIns="270000">
            <a:normAutofit/>
          </a:bodyPr>
          <a:lstStyle>
            <a:lvl1pPr>
              <a:defRPr sz="1400"/>
            </a:lvl1pPr>
            <a:lvl2pPr marL="180975" indent="-180975">
              <a:defRPr sz="1400"/>
            </a:lvl2pPr>
            <a:lvl3pPr marL="361950" indent="-180975">
              <a:defRPr sz="1200"/>
            </a:lvl3pPr>
            <a:lvl4pPr>
              <a:defRPr sz="14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492500" y="1628774"/>
            <a:ext cx="5148263" cy="4608513"/>
          </a:xfrm>
        </p:spPr>
        <p:txBody>
          <a:bodyPr lIns="180000" rIns="7200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5B62-A5BD-46AE-9719-9C330C803AB1}" type="datetime1">
              <a:rPr lang="nl-NL" smtClean="0"/>
              <a:pPr/>
              <a:t>10-4-2013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9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122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975846" y="1628775"/>
            <a:ext cx="2664915" cy="4608513"/>
          </a:xfrm>
          <a:solidFill>
            <a:schemeClr val="bg1">
              <a:lumMod val="95000"/>
            </a:schemeClr>
          </a:solidFill>
        </p:spPr>
        <p:txBody>
          <a:bodyPr lIns="180000" tIns="270000" bIns="72000">
            <a:normAutofit/>
          </a:bodyPr>
          <a:lstStyle>
            <a:lvl1pPr>
              <a:defRPr sz="1600"/>
            </a:lvl1pPr>
            <a:lvl2pPr marL="180975" indent="-180975">
              <a:defRPr sz="1600"/>
            </a:lvl2pPr>
            <a:lvl3pPr marL="358775" indent="-177800">
              <a:defRPr sz="14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2B5A-B691-4D12-8B57-D17D7B49B7F2}" type="datetime1">
              <a:rPr lang="nl-NL" smtClean="0"/>
              <a:pPr/>
              <a:t>10-4-2013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9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4"/>
          </p:nvPr>
        </p:nvSpPr>
        <p:spPr>
          <a:xfrm>
            <a:off x="827583" y="1613128"/>
            <a:ext cx="5148263" cy="462416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4385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+ image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27088" y="1628774"/>
            <a:ext cx="2665412" cy="4608513"/>
          </a:xfrm>
          <a:solidFill>
            <a:schemeClr val="bg1">
              <a:lumMod val="95000"/>
            </a:schemeClr>
          </a:solidFill>
        </p:spPr>
        <p:txBody>
          <a:bodyPr lIns="180000" tIns="270000">
            <a:normAutofit/>
          </a:bodyPr>
          <a:lstStyle>
            <a:lvl1pPr>
              <a:defRPr sz="1600"/>
            </a:lvl1pPr>
            <a:lvl2pPr marL="180975" indent="-180975">
              <a:defRPr sz="1600"/>
            </a:lvl2pPr>
            <a:lvl3pPr marL="361950" indent="-180975">
              <a:defRPr sz="14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5B62-A5BD-46AE-9719-9C330C803AB1}" type="datetime1">
              <a:rPr lang="nl-NL" smtClean="0"/>
              <a:pPr/>
              <a:t>10-4-2013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9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4"/>
          </p:nvPr>
        </p:nvSpPr>
        <p:spPr>
          <a:xfrm>
            <a:off x="3492499" y="1628774"/>
            <a:ext cx="5148263" cy="4608513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6261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F3FB6-768B-45A3-AC62-A3F1574865EF}" type="datetime1">
              <a:rPr lang="nl-NL" smtClean="0"/>
              <a:pPr/>
              <a:t>10-4-2013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6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9788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hoto +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179388" y="1628775"/>
            <a:ext cx="8785225" cy="46085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914" y="208422"/>
            <a:ext cx="6480174" cy="808310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3CAD-E71F-4EA2-89BC-18A084601B8A}" type="datetime1">
              <a:rPr lang="nl-NL" smtClean="0"/>
              <a:pPr/>
              <a:t>10-4-2013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Tijdelijke aanduiding voor afbeelding 6"/>
          <p:cNvSpPr>
            <a:spLocks noGrp="1"/>
          </p:cNvSpPr>
          <p:nvPr>
            <p:ph type="pic" sz="quarter" idx="13"/>
          </p:nvPr>
        </p:nvSpPr>
        <p:spPr>
          <a:xfrm>
            <a:off x="179388" y="1628775"/>
            <a:ext cx="8785225" cy="4608514"/>
          </a:xfrm>
          <a:solidFill>
            <a:srgbClr val="000000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nl-NL"/>
          </a:p>
        </p:txBody>
      </p:sp>
      <p:sp>
        <p:nvSpPr>
          <p:cNvPr id="10" name="Tijdelijke aanduiding voor tekst 7"/>
          <p:cNvSpPr>
            <a:spLocks noGrp="1"/>
          </p:cNvSpPr>
          <p:nvPr>
            <p:ph type="body" sz="quarter" idx="14"/>
          </p:nvPr>
        </p:nvSpPr>
        <p:spPr>
          <a:xfrm>
            <a:off x="1331640" y="511299"/>
            <a:ext cx="7621936" cy="1117501"/>
          </a:xfrm>
        </p:spPr>
        <p:txBody>
          <a:bodyPr anchor="t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9788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hoto + copy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179388" y="152401"/>
            <a:ext cx="8785225" cy="60848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8FBF7-09B6-49B5-B3AB-6E3791DDB391}" type="datetime1">
              <a:rPr lang="nl-NL" smtClean="0"/>
              <a:pPr/>
              <a:t>10-4-2013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Tijdelijke aanduiding voor afbeelding 6"/>
          <p:cNvSpPr>
            <a:spLocks noGrp="1"/>
          </p:cNvSpPr>
          <p:nvPr>
            <p:ph type="pic" sz="quarter" idx="13"/>
          </p:nvPr>
        </p:nvSpPr>
        <p:spPr>
          <a:xfrm>
            <a:off x="179512" y="152400"/>
            <a:ext cx="8785225" cy="6084889"/>
          </a:xfrm>
          <a:solidFill>
            <a:srgbClr val="000000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92500" y="4149079"/>
            <a:ext cx="5148263" cy="2088209"/>
          </a:xfrm>
        </p:spPr>
        <p:txBody>
          <a:bodyPr anchor="t"/>
          <a:lstStyle>
            <a:lvl1pPr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9788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69FE-FC7B-4659-971F-414689B50B79}" type="datetime1">
              <a:rPr lang="nl-NL" smtClean="0"/>
              <a:pPr/>
              <a:t>10-4-2013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5" name="Rechthoek 4"/>
          <p:cNvSpPr/>
          <p:nvPr userDrawn="1"/>
        </p:nvSpPr>
        <p:spPr>
          <a:xfrm>
            <a:off x="6985000" y="4617132"/>
            <a:ext cx="1258888" cy="16201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029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088" y="2096558"/>
            <a:ext cx="7631111" cy="1470025"/>
          </a:xfrm>
        </p:spPr>
        <p:txBody>
          <a:bodyPr/>
          <a:lstStyle>
            <a:lvl1pPr>
              <a:defRPr sz="3600" b="1"/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27088" y="3581397"/>
            <a:ext cx="6945312" cy="175260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spcAft>
                <a:spcPts val="0"/>
              </a:spcAft>
              <a:buNone/>
              <a:defRPr sz="2000">
                <a:solidFill>
                  <a:schemeClr val="bg2"/>
                </a:solidFill>
                <a:latin typeface="Museo Sans 300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81C31-9FDB-4B7B-B4D5-E08344B12CAE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10-4-2013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626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913" y="106710"/>
            <a:ext cx="6480175" cy="7829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088" y="1628774"/>
            <a:ext cx="6157911" cy="4608513"/>
          </a:xfrm>
        </p:spPr>
        <p:txBody>
          <a:bodyPr/>
          <a:lstStyle>
            <a:lvl3pPr>
              <a:defRPr sz="14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90899-7591-48C6-9A62-3434E4BDB94F}" type="datetime1">
              <a:rPr lang="nl-NL" smtClean="0"/>
              <a:pPr/>
              <a:t>10-4-2013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4"/>
          </p:nvPr>
        </p:nvSpPr>
        <p:spPr>
          <a:xfrm>
            <a:off x="827087" y="6237288"/>
            <a:ext cx="5976938" cy="428096"/>
          </a:xfrm>
        </p:spPr>
        <p:txBody>
          <a:bodyPr anchor="b">
            <a:no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6462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913" y="106710"/>
            <a:ext cx="6480175" cy="782960"/>
          </a:xfrm>
        </p:spPr>
        <p:txBody>
          <a:bodyPr/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088" y="1628774"/>
            <a:ext cx="6157911" cy="4608513"/>
          </a:xfrm>
        </p:spPr>
        <p:txBody>
          <a:bodyPr/>
          <a:lstStyle>
            <a:lvl3pPr>
              <a:defRPr sz="1400"/>
            </a:lvl3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90899-7591-48C6-9A62-3434E4BDB94F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10-4-2013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4"/>
          </p:nvPr>
        </p:nvSpPr>
        <p:spPr>
          <a:xfrm>
            <a:off x="827087" y="6237288"/>
            <a:ext cx="5976938" cy="428096"/>
          </a:xfrm>
        </p:spPr>
        <p:txBody>
          <a:bodyPr anchor="b">
            <a:no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1725514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 grot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913" y="109203"/>
            <a:ext cx="6480175" cy="782960"/>
          </a:xfrm>
        </p:spPr>
        <p:txBody>
          <a:bodyPr/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088" y="1628774"/>
            <a:ext cx="6157911" cy="460851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 sz="2400">
                <a:latin typeface="Museo Sans 300" pitchFamily="50" charset="0"/>
              </a:defRPr>
            </a:lvl1pPr>
            <a:lvl2pPr marL="361950" indent="-276225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 sz="2400">
                <a:latin typeface="Museo Sans 300" pitchFamily="50" charset="0"/>
              </a:defRPr>
            </a:lvl2pPr>
            <a:lvl3pPr marL="628650" indent="-266700">
              <a:defRPr sz="2000"/>
            </a:lvl3pPr>
            <a:lvl4pPr>
              <a:defRPr sz="2400"/>
            </a:lvl4pPr>
            <a:lvl5pPr>
              <a:defRPr sz="28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90899-7591-48C6-9A62-3434E4BDB94F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10-4-2013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4"/>
          </p:nvPr>
        </p:nvSpPr>
        <p:spPr>
          <a:xfrm>
            <a:off x="827087" y="6237288"/>
            <a:ext cx="5976938" cy="428096"/>
          </a:xfrm>
        </p:spPr>
        <p:txBody>
          <a:bodyPr anchor="b">
            <a:no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19630672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673" y="1448780"/>
            <a:ext cx="5976663" cy="490841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913" y="106710"/>
            <a:ext cx="6480175" cy="782960"/>
          </a:xfrm>
        </p:spPr>
        <p:txBody>
          <a:bodyPr/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35797" y="2024843"/>
            <a:ext cx="4140460" cy="4011029"/>
          </a:xfrm>
        </p:spPr>
        <p:txBody>
          <a:bodyPr/>
          <a:lstStyle>
            <a:lvl2pPr>
              <a:buFont typeface="Wingdings" pitchFamily="2" charset="2"/>
              <a:buChar char="ü"/>
              <a:defRPr/>
            </a:lvl2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EEA28-2750-4950-AD7B-34A25F2AEC90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10-4-2013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340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088" y="2979006"/>
            <a:ext cx="6985001" cy="1362075"/>
          </a:xfrm>
        </p:spPr>
        <p:txBody>
          <a:bodyPr anchor="b"/>
          <a:lstStyle>
            <a:lvl1pPr algn="l">
              <a:defRPr sz="3200" b="1" cap="all"/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27088" y="4341081"/>
            <a:ext cx="6985001" cy="1500187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spcAft>
                <a:spcPts val="0"/>
              </a:spcAft>
              <a:buNone/>
              <a:defRPr sz="2000">
                <a:solidFill>
                  <a:schemeClr val="bg2"/>
                </a:solidFill>
                <a:latin typeface="Museo Sans 300" pitchFamily="50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BB687-45A3-4BD0-B9C6-26EFA658C540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10-4-2013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764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 +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087" y="1628776"/>
            <a:ext cx="3744913" cy="2712306"/>
          </a:xfrm>
        </p:spPr>
        <p:txBody>
          <a:bodyPr anchor="b"/>
          <a:lstStyle>
            <a:lvl1pPr algn="l">
              <a:defRPr sz="3200" b="1" cap="all"/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27087" y="4341081"/>
            <a:ext cx="3744914" cy="1500187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spcAft>
                <a:spcPts val="0"/>
              </a:spcAft>
              <a:buNone/>
              <a:defRPr sz="2000">
                <a:solidFill>
                  <a:schemeClr val="bg2"/>
                </a:solidFill>
                <a:latin typeface="Museo Sans 300" pitchFamily="50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BB687-45A3-4BD0-B9C6-26EFA658C540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10-4-2013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8" name="Tijdelijke aanduiding voor afbeelding 7"/>
          <p:cNvSpPr>
            <a:spLocks noGrp="1"/>
          </p:cNvSpPr>
          <p:nvPr>
            <p:ph type="pic" sz="quarter" idx="13"/>
          </p:nvPr>
        </p:nvSpPr>
        <p:spPr>
          <a:xfrm>
            <a:off x="4572000" y="152400"/>
            <a:ext cx="4392613" cy="6084888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094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ekop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 userDrawn="1"/>
        </p:nvSpPr>
        <p:spPr>
          <a:xfrm>
            <a:off x="6787294" y="6093296"/>
            <a:ext cx="773038" cy="64572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913" y="2960948"/>
            <a:ext cx="6480176" cy="1362075"/>
          </a:xfrm>
        </p:spPr>
        <p:txBody>
          <a:bodyPr anchor="b"/>
          <a:lstStyle>
            <a:lvl1pPr algn="l">
              <a:defRPr sz="3600" b="0" cap="all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31913" y="4365104"/>
            <a:ext cx="6480176" cy="1500187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  <a:latin typeface="Museo Sans 300" pitchFamily="50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8ED11C-3841-4EE0-B842-084872385374}" type="datetime1">
              <a:rPr lang="nl-NL" smtClean="0">
                <a:solidFill>
                  <a:prstClr val="white"/>
                </a:solidFill>
              </a:rPr>
              <a:pPr/>
              <a:t>10-4-2013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6514E59-3B8C-4E43-BBCD-C9D4EB9D3A60}" type="slidenum">
              <a:rPr lang="nl-NL" smtClean="0">
                <a:solidFill>
                  <a:prstClr val="white"/>
                </a:solidFill>
              </a:rPr>
              <a:pPr/>
              <a:t>‹#›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Rechthoek 6"/>
          <p:cNvSpPr/>
          <p:nvPr userDrawn="1"/>
        </p:nvSpPr>
        <p:spPr>
          <a:xfrm>
            <a:off x="0" y="0"/>
            <a:ext cx="4572000" cy="263683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pic>
        <p:nvPicPr>
          <p:cNvPr id="9" name="Picture 4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87294" y="6381328"/>
            <a:ext cx="773038" cy="269623"/>
          </a:xfrm>
          <a:prstGeom prst="rect">
            <a:avLst/>
          </a:prstGeom>
          <a:effectLst/>
        </p:spPr>
      </p:pic>
      <p:pic>
        <p:nvPicPr>
          <p:cNvPr id="12" name="Picture 4"/>
          <p:cNvPicPr>
            <a:picLocks noChangeAspect="1"/>
          </p:cNvPicPr>
          <p:nvPr userDrawn="1"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40272" y="5265312"/>
            <a:ext cx="628945" cy="97200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28806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913" y="81360"/>
            <a:ext cx="6480175" cy="808310"/>
          </a:xfrm>
        </p:spPr>
        <p:txBody>
          <a:bodyPr/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27088" y="1628774"/>
            <a:ext cx="3816000" cy="460851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824028" y="1628774"/>
            <a:ext cx="3816000" cy="460851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FEB2A-576B-4B63-990A-82E2ACED65FA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10-4-2013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cxnSp>
        <p:nvCxnSpPr>
          <p:cNvPr id="8" name="Rechte verbindingslijn 7"/>
          <p:cNvCxnSpPr/>
          <p:nvPr userDrawn="1"/>
        </p:nvCxnSpPr>
        <p:spPr>
          <a:xfrm>
            <a:off x="4680012" y="1628774"/>
            <a:ext cx="0" cy="4608514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jdelijke aanduiding voor tekst 11"/>
          <p:cNvSpPr>
            <a:spLocks noGrp="1"/>
          </p:cNvSpPr>
          <p:nvPr>
            <p:ph type="body" sz="quarter" idx="14"/>
          </p:nvPr>
        </p:nvSpPr>
        <p:spPr>
          <a:xfrm>
            <a:off x="827087" y="6237288"/>
            <a:ext cx="5976938" cy="439385"/>
          </a:xfrm>
        </p:spPr>
        <p:txBody>
          <a:bodyPr anchor="b">
            <a:no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11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792199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d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0671" y="80628"/>
            <a:ext cx="6481417" cy="80831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27088" y="1628774"/>
            <a:ext cx="2484000" cy="4608513"/>
          </a:xfrm>
        </p:spPr>
        <p:txBody>
          <a:bodyPr>
            <a:normAutofit/>
          </a:bodyPr>
          <a:lstStyle>
            <a:lvl1pPr>
              <a:defRPr sz="1600"/>
            </a:lvl1pPr>
            <a:lvl2pPr marL="180975" indent="-180975">
              <a:defRPr sz="1400"/>
            </a:lvl2pPr>
            <a:lvl3pPr marL="361950" indent="-180975">
              <a:defRPr sz="12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491770" y="1628774"/>
            <a:ext cx="2484000" cy="4608513"/>
          </a:xfrm>
        </p:spPr>
        <p:txBody>
          <a:bodyPr>
            <a:normAutofit/>
          </a:bodyPr>
          <a:lstStyle>
            <a:lvl1pPr>
              <a:defRPr sz="1600"/>
            </a:lvl1pPr>
            <a:lvl2pPr marL="180975" indent="-180975">
              <a:defRPr sz="1400"/>
            </a:lvl2pPr>
            <a:lvl3pPr marL="361950" indent="-180975">
              <a:defRPr sz="12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92D3-D83F-49E9-81C6-AFB4E1BB3EB2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10-4-2013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8" name="Tijdelijke aanduiding voor inhoud 3"/>
          <p:cNvSpPr>
            <a:spLocks noGrp="1"/>
          </p:cNvSpPr>
          <p:nvPr>
            <p:ph sz="half" idx="13"/>
          </p:nvPr>
        </p:nvSpPr>
        <p:spPr>
          <a:xfrm>
            <a:off x="6156452" y="1628774"/>
            <a:ext cx="2484000" cy="4608513"/>
          </a:xfrm>
        </p:spPr>
        <p:txBody>
          <a:bodyPr>
            <a:normAutofit/>
          </a:bodyPr>
          <a:lstStyle>
            <a:lvl1pPr>
              <a:defRPr sz="1600"/>
            </a:lvl1pPr>
            <a:lvl2pPr marL="180975" indent="-180975">
              <a:defRPr sz="1400"/>
            </a:lvl2pPr>
            <a:lvl3pPr marL="361950" indent="-180975">
              <a:defRPr sz="12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cxnSp>
        <p:nvCxnSpPr>
          <p:cNvPr id="10" name="Rechte verbindingslijn 9"/>
          <p:cNvCxnSpPr/>
          <p:nvPr userDrawn="1"/>
        </p:nvCxnSpPr>
        <p:spPr>
          <a:xfrm>
            <a:off x="3347864" y="1628774"/>
            <a:ext cx="0" cy="4608514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/>
          <p:cNvCxnSpPr/>
          <p:nvPr userDrawn="1"/>
        </p:nvCxnSpPr>
        <p:spPr>
          <a:xfrm>
            <a:off x="6004731" y="1628773"/>
            <a:ext cx="0" cy="4608514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jdelijke aanduiding voor tekst 11"/>
          <p:cNvSpPr>
            <a:spLocks noGrp="1"/>
          </p:cNvSpPr>
          <p:nvPr>
            <p:ph type="body" sz="quarter" idx="15"/>
          </p:nvPr>
        </p:nvSpPr>
        <p:spPr>
          <a:xfrm>
            <a:off x="827087" y="6237287"/>
            <a:ext cx="5976938" cy="439386"/>
          </a:xfrm>
        </p:spPr>
        <p:txBody>
          <a:bodyPr anchor="b">
            <a:no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15" name="Tijdelijke aanduiding voor tekst 7"/>
          <p:cNvSpPr>
            <a:spLocks noGrp="1"/>
          </p:cNvSpPr>
          <p:nvPr>
            <p:ph type="body" sz="quarter" idx="16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542488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27088" y="1628775"/>
            <a:ext cx="3816000" cy="639761"/>
          </a:xfrm>
        </p:spPr>
        <p:txBody>
          <a:bodyPr anchor="t">
            <a:noAutofit/>
          </a:bodyPr>
          <a:lstStyle>
            <a:lvl1pPr marL="0" indent="0">
              <a:buNone/>
              <a:defRPr sz="1600" b="0" cap="all" baseline="0">
                <a:solidFill>
                  <a:schemeClr val="tx2"/>
                </a:solidFill>
                <a:latin typeface="Museo Sans 700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27584" y="2268536"/>
            <a:ext cx="3816000" cy="407678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824452" y="1628775"/>
            <a:ext cx="3816000" cy="648097"/>
          </a:xfrm>
        </p:spPr>
        <p:txBody>
          <a:bodyPr anchor="t">
            <a:noAutofit/>
          </a:bodyPr>
          <a:lstStyle>
            <a:lvl1pPr marL="0" indent="0">
              <a:buNone/>
              <a:defRPr sz="1600" b="0" cap="all" baseline="0">
                <a:solidFill>
                  <a:schemeClr val="tx2"/>
                </a:solidFill>
                <a:latin typeface="Museo Sans 700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824452" y="2268536"/>
            <a:ext cx="3816000" cy="407678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02D6-81DC-4305-A767-925210917B1B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10-4-2013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cxnSp>
        <p:nvCxnSpPr>
          <p:cNvPr id="10" name="Rechte verbindingslijn 9"/>
          <p:cNvCxnSpPr/>
          <p:nvPr userDrawn="1"/>
        </p:nvCxnSpPr>
        <p:spPr>
          <a:xfrm>
            <a:off x="4680012" y="1628774"/>
            <a:ext cx="0" cy="4608514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jdelijke aanduiding voor tekst 11"/>
          <p:cNvSpPr>
            <a:spLocks noGrp="1"/>
          </p:cNvSpPr>
          <p:nvPr>
            <p:ph type="body" sz="quarter" idx="14"/>
          </p:nvPr>
        </p:nvSpPr>
        <p:spPr>
          <a:xfrm>
            <a:off x="827087" y="6237287"/>
            <a:ext cx="5976938" cy="439385"/>
          </a:xfrm>
        </p:spPr>
        <p:txBody>
          <a:bodyPr anchor="b">
            <a:no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13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2836702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subtext 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975846" y="1628775"/>
            <a:ext cx="2664915" cy="4608513"/>
          </a:xfrm>
          <a:solidFill>
            <a:schemeClr val="bg1">
              <a:lumMod val="95000"/>
            </a:schemeClr>
          </a:solidFill>
        </p:spPr>
        <p:txBody>
          <a:bodyPr lIns="180000" tIns="270000" bIns="72000">
            <a:normAutofit/>
          </a:bodyPr>
          <a:lstStyle>
            <a:lvl1pPr>
              <a:defRPr sz="1400"/>
            </a:lvl1pPr>
            <a:lvl2pPr marL="180975" indent="-180975">
              <a:defRPr sz="1400"/>
            </a:lvl2pPr>
            <a:lvl3pPr marL="358775" indent="-177800">
              <a:defRPr sz="1200"/>
            </a:lvl3pPr>
            <a:lvl4pPr>
              <a:defRPr sz="14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27584" y="1628775"/>
            <a:ext cx="5148263" cy="4608513"/>
          </a:xfrm>
        </p:spPr>
        <p:txBody>
          <a:bodyPr lIns="0" rIns="7200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2B5A-B691-4D12-8B57-D17D7B49B7F2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10-4-2013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9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1086056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 grot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913" y="109203"/>
            <a:ext cx="6480175" cy="7829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088" y="1628774"/>
            <a:ext cx="6157911" cy="460851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 sz="2400">
                <a:latin typeface="Museo Sans 300" pitchFamily="50" charset="0"/>
              </a:defRPr>
            </a:lvl1pPr>
            <a:lvl2pPr marL="361950" indent="-276225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 sz="2400">
                <a:latin typeface="Museo Sans 300" pitchFamily="50" charset="0"/>
              </a:defRPr>
            </a:lvl2pPr>
            <a:lvl3pPr marL="628650" indent="-266700">
              <a:defRPr sz="2000"/>
            </a:lvl3pPr>
            <a:lvl4pPr>
              <a:defRPr sz="2400"/>
            </a:lvl4pPr>
            <a:lvl5pPr>
              <a:defRPr sz="2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90899-7591-48C6-9A62-3434E4BDB94F}" type="datetime1">
              <a:rPr lang="nl-NL" smtClean="0"/>
              <a:pPr/>
              <a:t>10-4-2013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4"/>
          </p:nvPr>
        </p:nvSpPr>
        <p:spPr>
          <a:xfrm>
            <a:off x="827087" y="6237288"/>
            <a:ext cx="5976938" cy="428096"/>
          </a:xfrm>
        </p:spPr>
        <p:txBody>
          <a:bodyPr anchor="b">
            <a:no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7712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subtext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27088" y="1628774"/>
            <a:ext cx="2665412" cy="4608513"/>
          </a:xfrm>
          <a:solidFill>
            <a:schemeClr val="bg1">
              <a:lumMod val="95000"/>
            </a:schemeClr>
          </a:solidFill>
        </p:spPr>
        <p:txBody>
          <a:bodyPr lIns="180000" tIns="270000">
            <a:normAutofit/>
          </a:bodyPr>
          <a:lstStyle>
            <a:lvl1pPr>
              <a:defRPr sz="1400"/>
            </a:lvl1pPr>
            <a:lvl2pPr marL="180975" indent="-180975">
              <a:defRPr sz="1400"/>
            </a:lvl2pPr>
            <a:lvl3pPr marL="361950" indent="-180975">
              <a:defRPr sz="1200"/>
            </a:lvl3pPr>
            <a:lvl4pPr>
              <a:defRPr sz="14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492500" y="1628774"/>
            <a:ext cx="5148263" cy="4608513"/>
          </a:xfrm>
        </p:spPr>
        <p:txBody>
          <a:bodyPr lIns="180000" rIns="7200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5B62-A5BD-46AE-9719-9C330C803AB1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10-4-2013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9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994258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975846" y="1628775"/>
            <a:ext cx="2664915" cy="4608513"/>
          </a:xfrm>
          <a:solidFill>
            <a:schemeClr val="bg1">
              <a:lumMod val="95000"/>
            </a:schemeClr>
          </a:solidFill>
        </p:spPr>
        <p:txBody>
          <a:bodyPr lIns="180000" tIns="270000" bIns="72000">
            <a:normAutofit/>
          </a:bodyPr>
          <a:lstStyle>
            <a:lvl1pPr>
              <a:defRPr sz="1600"/>
            </a:lvl1pPr>
            <a:lvl2pPr marL="180975" indent="-180975">
              <a:defRPr sz="1600"/>
            </a:lvl2pPr>
            <a:lvl3pPr marL="358775" indent="-177800">
              <a:defRPr sz="14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2B5A-B691-4D12-8B57-D17D7B49B7F2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10-4-2013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9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4"/>
          </p:nvPr>
        </p:nvSpPr>
        <p:spPr>
          <a:xfrm>
            <a:off x="827583" y="1613128"/>
            <a:ext cx="5148263" cy="4624160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2518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+ image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27088" y="1628774"/>
            <a:ext cx="2665412" cy="4608513"/>
          </a:xfrm>
          <a:solidFill>
            <a:schemeClr val="bg1">
              <a:lumMod val="95000"/>
            </a:schemeClr>
          </a:solidFill>
        </p:spPr>
        <p:txBody>
          <a:bodyPr lIns="180000" tIns="270000">
            <a:normAutofit/>
          </a:bodyPr>
          <a:lstStyle>
            <a:lvl1pPr>
              <a:defRPr sz="1600"/>
            </a:lvl1pPr>
            <a:lvl2pPr marL="180975" indent="-180975">
              <a:defRPr sz="1600"/>
            </a:lvl2pPr>
            <a:lvl3pPr marL="361950" indent="-180975">
              <a:defRPr sz="14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5B62-A5BD-46AE-9719-9C330C803AB1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10-4-2013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9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4"/>
          </p:nvPr>
        </p:nvSpPr>
        <p:spPr>
          <a:xfrm>
            <a:off x="3492499" y="1628774"/>
            <a:ext cx="5148263" cy="4608513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1150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F3FB6-768B-45A3-AC62-A3F1574865EF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10-4-2013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6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3237770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hoto +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179388" y="1628775"/>
            <a:ext cx="8785225" cy="46085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914" y="208422"/>
            <a:ext cx="6480174" cy="808310"/>
          </a:xfrm>
        </p:spPr>
        <p:txBody>
          <a:bodyPr anchor="t"/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3CAD-E71F-4EA2-89BC-18A084601B8A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10-4-2013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7" name="Tijdelijke aanduiding voor afbeelding 6"/>
          <p:cNvSpPr>
            <a:spLocks noGrp="1"/>
          </p:cNvSpPr>
          <p:nvPr>
            <p:ph type="pic" sz="quarter" idx="13"/>
          </p:nvPr>
        </p:nvSpPr>
        <p:spPr>
          <a:xfrm>
            <a:off x="179388" y="1628775"/>
            <a:ext cx="8785225" cy="4608514"/>
          </a:xfrm>
          <a:solidFill>
            <a:srgbClr val="000000"/>
          </a:solidFill>
        </p:spPr>
        <p:txBody>
          <a:bodyPr/>
          <a:lstStyle/>
          <a:p>
            <a:endParaRPr lang="nl-NL"/>
          </a:p>
        </p:txBody>
      </p:sp>
      <p:sp>
        <p:nvSpPr>
          <p:cNvPr id="10" name="Tijdelijke aanduiding voor tekst 7"/>
          <p:cNvSpPr>
            <a:spLocks noGrp="1"/>
          </p:cNvSpPr>
          <p:nvPr>
            <p:ph type="body" sz="quarter" idx="14"/>
          </p:nvPr>
        </p:nvSpPr>
        <p:spPr>
          <a:xfrm>
            <a:off x="1331640" y="511299"/>
            <a:ext cx="7621936" cy="1117501"/>
          </a:xfrm>
        </p:spPr>
        <p:txBody>
          <a:bodyPr anchor="t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994341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hoto + copy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179388" y="152401"/>
            <a:ext cx="8785225" cy="60848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8FBF7-09B6-49B5-B3AB-6E3791DDB391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10-4-2013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7" name="Tijdelijke aanduiding voor afbeelding 6"/>
          <p:cNvSpPr>
            <a:spLocks noGrp="1"/>
          </p:cNvSpPr>
          <p:nvPr>
            <p:ph type="pic" sz="quarter" idx="13"/>
          </p:nvPr>
        </p:nvSpPr>
        <p:spPr>
          <a:xfrm>
            <a:off x="179512" y="152400"/>
            <a:ext cx="8785225" cy="6084889"/>
          </a:xfrm>
          <a:solidFill>
            <a:srgbClr val="000000"/>
          </a:solidFill>
        </p:spPr>
        <p:txBody>
          <a:bodyPr/>
          <a:lstStyle/>
          <a:p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92500" y="4149079"/>
            <a:ext cx="5148263" cy="2088209"/>
          </a:xfrm>
        </p:spPr>
        <p:txBody>
          <a:bodyPr anchor="t"/>
          <a:lstStyle>
            <a:lvl1pPr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0817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69FE-FC7B-4659-971F-414689B50B79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10-4-2013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5" name="Rechthoek 4"/>
          <p:cNvSpPr/>
          <p:nvPr userDrawn="1"/>
        </p:nvSpPr>
        <p:spPr>
          <a:xfrm>
            <a:off x="6985000" y="4617132"/>
            <a:ext cx="1258888" cy="16201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799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571999" y="1484313"/>
            <a:ext cx="3852863" cy="2840038"/>
          </a:xfrm>
          <a:ln>
            <a:noFill/>
          </a:ln>
        </p:spPr>
        <p:txBody>
          <a:bodyPr anchor="b"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4572000" y="4324350"/>
            <a:ext cx="3852863" cy="1590675"/>
          </a:xfrm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122B-AB22-41C8-886D-2CA1D802036B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 dirty="0">
              <a:solidFill>
                <a:srgbClr val="333333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584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3900" y="254000"/>
            <a:ext cx="7892619" cy="983350"/>
          </a:xfrm>
        </p:spPr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defRPr/>
            </a:lvl1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BEEB-3815-43F9-AB6E-DB885DABE910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srgbClr val="333333"/>
                </a:solidFill>
              </a:rPr>
              <a:t>Creative session, do what you do best</a:t>
            </a:r>
            <a:endParaRPr lang="nl-NL">
              <a:solidFill>
                <a:srgbClr val="333333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605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wood-note-book-page.png"/>
          <p:cNvPicPr>
            <a:picLocks noChangeAspect="1"/>
          </p:cNvPicPr>
          <p:nvPr userDrawn="1"/>
        </p:nvPicPr>
        <p:blipFill>
          <a:blip r:embed="rId2" cstate="print"/>
          <a:srcRect t="11807" r="6291"/>
          <a:stretch>
            <a:fillRect/>
          </a:stretch>
        </p:blipFill>
        <p:spPr>
          <a:xfrm>
            <a:off x="0" y="3632324"/>
            <a:ext cx="9144000" cy="3227139"/>
          </a:xfrm>
          <a:prstGeom prst="rect">
            <a:avLst/>
          </a:prstGeom>
        </p:spPr>
      </p:pic>
      <p:pic>
        <p:nvPicPr>
          <p:cNvPr id="9" name="Afbeelding 8" descr="wood-note-book-page.png"/>
          <p:cNvPicPr>
            <a:picLocks noChangeAspect="1"/>
          </p:cNvPicPr>
          <p:nvPr userDrawn="1"/>
        </p:nvPicPr>
        <p:blipFill>
          <a:blip r:embed="rId2" cstate="print"/>
          <a:srcRect r="6291"/>
          <a:stretch>
            <a:fillRect/>
          </a:stretch>
        </p:blipFill>
        <p:spPr>
          <a:xfrm>
            <a:off x="0" y="-14163"/>
            <a:ext cx="9144000" cy="365918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9138" y="254000"/>
            <a:ext cx="7669286" cy="983350"/>
          </a:xfrm>
        </p:spPr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19138" y="1479249"/>
            <a:ext cx="8173342" cy="5153325"/>
          </a:xfrm>
          <a:noFill/>
          <a:ln>
            <a:noFill/>
          </a:ln>
        </p:spPr>
        <p:txBody>
          <a:bodyPr>
            <a:normAutofit/>
          </a:bodyPr>
          <a:lstStyle>
            <a:lvl1pPr marL="266700" indent="-266700">
              <a:spcBef>
                <a:spcPts val="600"/>
              </a:spcBef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spcBef>
                <a:spcPts val="600"/>
              </a:spcBef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1390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673" y="1448780"/>
            <a:ext cx="5976663" cy="490841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913" y="106710"/>
            <a:ext cx="6480175" cy="7829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35797" y="2024843"/>
            <a:ext cx="4140460" cy="4011029"/>
          </a:xfrm>
        </p:spPr>
        <p:txBody>
          <a:bodyPr/>
          <a:lstStyle>
            <a:lvl2pPr>
              <a:buFont typeface="Wingdings" pitchFamily="2" charset="2"/>
              <a:buChar char="ü"/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EEA28-2750-4950-AD7B-34A25F2AEC90}" type="datetime1">
              <a:rPr lang="nl-NL" smtClean="0"/>
              <a:pPr/>
              <a:t>10-4-2013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6462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9138" y="3867150"/>
            <a:ext cx="7772400" cy="1362075"/>
          </a:xfrm>
          <a:ln>
            <a:noFill/>
          </a:ln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931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600"/>
          <a:stretch/>
        </p:blipFill>
        <p:spPr bwMode="auto">
          <a:xfrm>
            <a:off x="2313273" y="1124558"/>
            <a:ext cx="4716524" cy="5217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3900" y="254000"/>
            <a:ext cx="7892619" cy="983350"/>
          </a:xfrm>
        </p:spPr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05100" y="1641175"/>
            <a:ext cx="3897313" cy="4292900"/>
          </a:xfrm>
        </p:spPr>
        <p:txBody>
          <a:bodyPr/>
          <a:lstStyle>
            <a:lvl1pPr marL="266700" indent="-266700">
              <a:buClr>
                <a:schemeClr val="tx2"/>
              </a:buClr>
              <a:buFont typeface="Wingdings" pitchFamily="2" charset="2"/>
              <a:buChar char="ü"/>
              <a:defRPr/>
            </a:lvl1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BEEB-3815-43F9-AB6E-DB885DABE910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 dirty="0">
              <a:solidFill>
                <a:srgbClr val="333333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476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 descr="stock-photo-single-piece-of-white-paper-torn-in-half-with-shadow-32851996.jpg"/>
          <p:cNvPicPr>
            <a:picLocks noChangeAspect="1"/>
          </p:cNvPicPr>
          <p:nvPr userDrawn="1"/>
        </p:nvPicPr>
        <p:blipFill>
          <a:blip r:embed="rId2"/>
          <a:srcRect b="10917"/>
          <a:stretch>
            <a:fillRect/>
          </a:stretch>
        </p:blipFill>
        <p:spPr>
          <a:xfrm rot="5400000">
            <a:off x="1760537" y="493714"/>
            <a:ext cx="6489700" cy="6238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 rot="21276755">
            <a:off x="2966835" y="953293"/>
            <a:ext cx="3381585" cy="2281596"/>
          </a:xfrm>
        </p:spPr>
        <p:txBody>
          <a:bodyPr>
            <a:normAutofit/>
          </a:bodyPr>
          <a:lstStyle>
            <a:lvl1pPr marL="266700" indent="-266700">
              <a:buClr>
                <a:schemeClr val="tx2"/>
              </a:buClr>
              <a:buFont typeface="Wingdings" pitchFamily="2" charset="2"/>
              <a:buChar char="ü"/>
              <a:defRPr sz="1800"/>
            </a:lvl1pPr>
            <a:lvl2pPr marL="266700" indent="-266700">
              <a:buFont typeface="Wingdings" pitchFamily="2" charset="2"/>
              <a:buChar char="ü"/>
              <a:defRPr lang="nl-NL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buFont typeface="Wingdings" pitchFamily="2" charset="2"/>
              <a:buChar char=""/>
              <a:defRPr sz="1400"/>
            </a:lvl3pPr>
            <a:lvl4pPr>
              <a:buFont typeface="Wingdings" pitchFamily="2" charset="2"/>
              <a:buChar char=""/>
              <a:defRPr sz="1200"/>
            </a:lvl4pPr>
            <a:lvl5pPr>
              <a:buFont typeface="Wingdings" pitchFamily="2" charset="2"/>
              <a:buChar char=""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 rot="155285">
            <a:off x="3248025" y="4059113"/>
            <a:ext cx="3462338" cy="2913187"/>
          </a:xfrm>
        </p:spPr>
        <p:txBody>
          <a:bodyPr>
            <a:normAutofit/>
          </a:bodyPr>
          <a:lstStyle>
            <a:lvl1pPr marL="266700" indent="-266700">
              <a:buClr>
                <a:schemeClr val="tx2"/>
              </a:buClr>
              <a:buFont typeface="Wingdings" pitchFamily="2" charset="2"/>
              <a:buChar char="ü"/>
              <a:defRPr lang="nl-NL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>
              <a:buFont typeface="Wingdings" pitchFamily="2" charset="2"/>
              <a:buChar char="ü"/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9832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19138" y="1484313"/>
            <a:ext cx="3776662" cy="47529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3776663" cy="47529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0144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3_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35746" y="872716"/>
            <a:ext cx="5004792" cy="269103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19138" y="3324125"/>
            <a:ext cx="3776662" cy="291318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3324125"/>
            <a:ext cx="3776663" cy="291318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3040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www.jb-breaknews.com/imgdata/jb_breaknews_com/201101/201101300313336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53"/>
          <a:stretch>
            <a:fillRect/>
          </a:stretch>
        </p:blipFill>
        <p:spPr bwMode="auto">
          <a:xfrm>
            <a:off x="2015716" y="512676"/>
            <a:ext cx="4849049" cy="33148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19138" y="3324125"/>
            <a:ext cx="3776662" cy="2913187"/>
          </a:xfrm>
        </p:spPr>
        <p:txBody>
          <a:bodyPr>
            <a:normAutofit/>
          </a:bodyPr>
          <a:lstStyle>
            <a:lvl1pPr marL="0" indent="0">
              <a:tabLst/>
              <a:defRPr sz="1800">
                <a:solidFill>
                  <a:srgbClr val="6CA62C"/>
                </a:solidFill>
              </a:defRPr>
            </a:lvl1pPr>
            <a:lvl2pPr>
              <a:defRPr sz="1600">
                <a:solidFill>
                  <a:srgbClr val="6CA62C"/>
                </a:solidFill>
              </a:defRPr>
            </a:lvl2pPr>
            <a:lvl3pPr>
              <a:defRPr sz="1400">
                <a:solidFill>
                  <a:srgbClr val="6CA62C"/>
                </a:solidFill>
              </a:defRPr>
            </a:lvl3pPr>
            <a:lvl4pPr>
              <a:defRPr sz="1200">
                <a:solidFill>
                  <a:srgbClr val="6CA62C"/>
                </a:solidFill>
              </a:defRPr>
            </a:lvl4pPr>
            <a:lvl5pPr>
              <a:defRPr sz="1200">
                <a:solidFill>
                  <a:srgbClr val="6CA62C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3324125"/>
            <a:ext cx="3776663" cy="2913187"/>
          </a:xfrm>
        </p:spPr>
        <p:txBody>
          <a:bodyPr>
            <a:normAutofit/>
          </a:bodyPr>
          <a:lstStyle>
            <a:lvl1pPr>
              <a:defRPr sz="1800">
                <a:solidFill>
                  <a:srgbClr val="C00000"/>
                </a:solidFill>
              </a:defRPr>
            </a:lvl1pPr>
            <a:lvl2pPr>
              <a:defRPr sz="1600">
                <a:solidFill>
                  <a:srgbClr val="C00000"/>
                </a:solidFill>
              </a:defRPr>
            </a:lvl2pPr>
            <a:lvl3pPr>
              <a:defRPr sz="1400">
                <a:solidFill>
                  <a:srgbClr val="C00000"/>
                </a:solidFill>
              </a:defRPr>
            </a:lvl3pPr>
            <a:lvl4pPr>
              <a:defRPr sz="1200">
                <a:solidFill>
                  <a:srgbClr val="C00000"/>
                </a:solidFill>
              </a:defRPr>
            </a:lvl4pPr>
            <a:lvl5pPr>
              <a:defRPr sz="1200">
                <a:solidFill>
                  <a:srgbClr val="C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257FF-ECCD-459B-BCAF-1C278AD5AADC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srgbClr val="333333"/>
                </a:solidFill>
              </a:rPr>
              <a:t>Creative session, do what you do best</a:t>
            </a:r>
            <a:endParaRPr lang="nl-NL">
              <a:solidFill>
                <a:srgbClr val="333333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909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www.vpri.nl/media/3363-map-assoc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5" t="9226" r="17171" b="9893"/>
          <a:stretch>
            <a:fillRect/>
          </a:stretch>
        </p:blipFill>
        <p:spPr bwMode="auto">
          <a:xfrm rot="21380255">
            <a:off x="4732470" y="2124952"/>
            <a:ext cx="4025901" cy="4327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www.vpri.nl/media/3363-map-assoc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5" t="9226" r="17171" b="9893"/>
          <a:stretch>
            <a:fillRect/>
          </a:stretch>
        </p:blipFill>
        <p:spPr bwMode="auto">
          <a:xfrm rot="340156">
            <a:off x="522210" y="2153472"/>
            <a:ext cx="4025901" cy="4327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 rot="180315">
            <a:off x="1131898" y="2870480"/>
            <a:ext cx="3022696" cy="2985195"/>
          </a:xfrm>
        </p:spPr>
        <p:txBody>
          <a:bodyPr>
            <a:normAutofit/>
          </a:bodyPr>
          <a:lstStyle>
            <a:lvl1pPr marL="0" indent="0">
              <a:tabLst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 rot="21220414">
            <a:off x="5289408" y="2878042"/>
            <a:ext cx="3054180" cy="2841179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257FF-ECCD-459B-BCAF-1C278AD5AADC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431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19138" y="1535113"/>
            <a:ext cx="377825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19138" y="2174875"/>
            <a:ext cx="3778250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377983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779838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A3FA-1CE5-4A35-807B-2BDDB45FD125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srgbClr val="333333"/>
                </a:solidFill>
              </a:rPr>
              <a:t>Creative session, do what you do best</a:t>
            </a:r>
            <a:endParaRPr lang="nl-NL">
              <a:solidFill>
                <a:srgbClr val="333333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17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A13D7-E08F-44EF-929D-E8457FC5A804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251520" y="6340239"/>
            <a:ext cx="6193445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dirty="0" smtClean="0">
                <a:solidFill>
                  <a:srgbClr val="333333"/>
                </a:solidFill>
              </a:rPr>
              <a:t>Creative session, do what you do best</a:t>
            </a:r>
            <a:endParaRPr lang="nl-NL" dirty="0">
              <a:solidFill>
                <a:srgbClr val="333333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250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7356E-EA4F-4933-A4B7-B2F076042193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srgbClr val="333333"/>
                </a:solidFill>
              </a:rPr>
              <a:t>Creative session, do what you do best</a:t>
            </a:r>
            <a:endParaRPr lang="nl-NL">
              <a:solidFill>
                <a:srgbClr val="333333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44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088" y="2979006"/>
            <a:ext cx="6985001" cy="1362075"/>
          </a:xfrm>
        </p:spPr>
        <p:txBody>
          <a:bodyPr anchor="b"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27088" y="4341081"/>
            <a:ext cx="6985001" cy="1500187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spcAft>
                <a:spcPts val="0"/>
              </a:spcAft>
              <a:buNone/>
              <a:defRPr sz="2000">
                <a:solidFill>
                  <a:schemeClr val="bg2"/>
                </a:solidFill>
                <a:latin typeface="Museo Sans 300" pitchFamily="50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BB687-45A3-4BD0-B9C6-26EFA658C540}" type="datetime1">
              <a:rPr lang="nl-NL" smtClean="0"/>
              <a:pPr/>
              <a:t>10-4-2013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4745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30530-5123-4E48-A11B-B0D8A24E8805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srgbClr val="333333"/>
                </a:solidFill>
              </a:rPr>
              <a:t>Creative session, do what you do best</a:t>
            </a:r>
            <a:endParaRPr lang="nl-NL" dirty="0">
              <a:solidFill>
                <a:srgbClr val="33333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  <p:sp>
        <p:nvSpPr>
          <p:cNvPr id="6" name="Rechthoek 5"/>
          <p:cNvSpPr/>
          <p:nvPr userDrawn="1"/>
        </p:nvSpPr>
        <p:spPr>
          <a:xfrm>
            <a:off x="6019800" y="4437112"/>
            <a:ext cx="3124200" cy="2420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038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E1F2C-F2F0-4EAF-B61A-ECB0F400774D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srgbClr val="333333"/>
                </a:solidFill>
              </a:rPr>
              <a:t>Creative session, do what you do best</a:t>
            </a:r>
            <a:endParaRPr lang="nl-NL">
              <a:solidFill>
                <a:srgbClr val="333333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521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5F1D9-4513-46E5-817E-52B98773AFEB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srgbClr val="333333"/>
                </a:solidFill>
              </a:rPr>
              <a:t>Creative session, do what you do best</a:t>
            </a:r>
            <a:endParaRPr lang="nl-NL">
              <a:solidFill>
                <a:srgbClr val="333333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517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21FC3-6F45-4BB6-B100-01EB8F6E75E4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srgbClr val="333333"/>
                </a:solidFill>
              </a:rPr>
              <a:t>Creative session, do what you do best</a:t>
            </a:r>
            <a:endParaRPr lang="nl-NL">
              <a:solidFill>
                <a:srgbClr val="333333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04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AE0CA-4D1C-4257-AA07-E79A8C1A8855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srgbClr val="333333"/>
                </a:solidFill>
              </a:rPr>
              <a:t>Creative session, do what you do best</a:t>
            </a:r>
            <a:endParaRPr lang="nl-NL">
              <a:solidFill>
                <a:srgbClr val="333333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583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571999" y="1484313"/>
            <a:ext cx="3852863" cy="2840038"/>
          </a:xfrm>
          <a:ln>
            <a:noFill/>
          </a:ln>
        </p:spPr>
        <p:txBody>
          <a:bodyPr anchor="b"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4572000" y="4324350"/>
            <a:ext cx="3852863" cy="1590675"/>
          </a:xfrm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122B-AB22-41C8-886D-2CA1D802036B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 dirty="0">
              <a:solidFill>
                <a:srgbClr val="333333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641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3900" y="254000"/>
            <a:ext cx="7892619" cy="983350"/>
          </a:xfrm>
        </p:spPr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defRPr/>
            </a:lvl1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BEEB-3815-43F9-AB6E-DB885DABE910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srgbClr val="333333"/>
                </a:solidFill>
              </a:rPr>
              <a:t>Creative session, do what you do best</a:t>
            </a:r>
            <a:endParaRPr lang="nl-NL">
              <a:solidFill>
                <a:srgbClr val="333333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895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wood-note-book-page.png"/>
          <p:cNvPicPr>
            <a:picLocks noChangeAspect="1"/>
          </p:cNvPicPr>
          <p:nvPr userDrawn="1"/>
        </p:nvPicPr>
        <p:blipFill>
          <a:blip r:embed="rId2" cstate="print"/>
          <a:srcRect t="11807" r="6291"/>
          <a:stretch>
            <a:fillRect/>
          </a:stretch>
        </p:blipFill>
        <p:spPr>
          <a:xfrm>
            <a:off x="0" y="3632324"/>
            <a:ext cx="9144000" cy="3227139"/>
          </a:xfrm>
          <a:prstGeom prst="rect">
            <a:avLst/>
          </a:prstGeom>
        </p:spPr>
      </p:pic>
      <p:pic>
        <p:nvPicPr>
          <p:cNvPr id="9" name="Afbeelding 8" descr="wood-note-book-page.png"/>
          <p:cNvPicPr>
            <a:picLocks noChangeAspect="1"/>
          </p:cNvPicPr>
          <p:nvPr userDrawn="1"/>
        </p:nvPicPr>
        <p:blipFill>
          <a:blip r:embed="rId2" cstate="print"/>
          <a:srcRect r="6291"/>
          <a:stretch>
            <a:fillRect/>
          </a:stretch>
        </p:blipFill>
        <p:spPr>
          <a:xfrm>
            <a:off x="0" y="-14163"/>
            <a:ext cx="9144000" cy="365918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9138" y="254000"/>
            <a:ext cx="7669286" cy="983350"/>
          </a:xfrm>
        </p:spPr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19138" y="1479249"/>
            <a:ext cx="8173342" cy="5153325"/>
          </a:xfrm>
          <a:noFill/>
          <a:ln>
            <a:noFill/>
          </a:ln>
        </p:spPr>
        <p:txBody>
          <a:bodyPr>
            <a:normAutofit/>
          </a:bodyPr>
          <a:lstStyle>
            <a:lvl1pPr marL="266700" indent="-266700">
              <a:spcBef>
                <a:spcPts val="600"/>
              </a:spcBef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spcBef>
                <a:spcPts val="600"/>
              </a:spcBef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9490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9138" y="3867150"/>
            <a:ext cx="7772400" cy="1362075"/>
          </a:xfrm>
          <a:ln>
            <a:noFill/>
          </a:ln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248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600"/>
          <a:stretch/>
        </p:blipFill>
        <p:spPr bwMode="auto">
          <a:xfrm>
            <a:off x="2313273" y="1124558"/>
            <a:ext cx="4716524" cy="5217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3900" y="254000"/>
            <a:ext cx="7892619" cy="983350"/>
          </a:xfrm>
        </p:spPr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05100" y="1641175"/>
            <a:ext cx="3897313" cy="4292900"/>
          </a:xfrm>
        </p:spPr>
        <p:txBody>
          <a:bodyPr/>
          <a:lstStyle>
            <a:lvl1pPr marL="266700" indent="-266700">
              <a:buClr>
                <a:schemeClr val="tx2"/>
              </a:buClr>
              <a:buFont typeface="Wingdings" pitchFamily="2" charset="2"/>
              <a:buChar char="ü"/>
              <a:defRPr/>
            </a:lvl1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BEEB-3815-43F9-AB6E-DB885DABE910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 dirty="0">
              <a:solidFill>
                <a:srgbClr val="333333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280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 +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087" y="1628776"/>
            <a:ext cx="3744913" cy="2712306"/>
          </a:xfrm>
        </p:spPr>
        <p:txBody>
          <a:bodyPr anchor="b"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27087" y="4341081"/>
            <a:ext cx="3744914" cy="1500187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spcAft>
                <a:spcPts val="0"/>
              </a:spcAft>
              <a:buNone/>
              <a:defRPr sz="2000">
                <a:solidFill>
                  <a:schemeClr val="bg2"/>
                </a:solidFill>
                <a:latin typeface="Museo Sans 300" pitchFamily="50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BB687-45A3-4BD0-B9C6-26EFA658C540}" type="datetime1">
              <a:rPr lang="nl-NL" smtClean="0"/>
              <a:pPr/>
              <a:t>10-4-2013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jdelijke aanduiding voor afbeelding 7"/>
          <p:cNvSpPr>
            <a:spLocks noGrp="1"/>
          </p:cNvSpPr>
          <p:nvPr>
            <p:ph type="pic" sz="quarter" idx="13"/>
          </p:nvPr>
        </p:nvSpPr>
        <p:spPr>
          <a:xfrm>
            <a:off x="4572000" y="152400"/>
            <a:ext cx="4392613" cy="6084888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6573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 descr="stock-photo-single-piece-of-white-paper-torn-in-half-with-shadow-32851996.jpg"/>
          <p:cNvPicPr>
            <a:picLocks noChangeAspect="1"/>
          </p:cNvPicPr>
          <p:nvPr userDrawn="1"/>
        </p:nvPicPr>
        <p:blipFill>
          <a:blip r:embed="rId2"/>
          <a:srcRect b="10917"/>
          <a:stretch>
            <a:fillRect/>
          </a:stretch>
        </p:blipFill>
        <p:spPr>
          <a:xfrm rot="5400000">
            <a:off x="1760537" y="493714"/>
            <a:ext cx="6489700" cy="6238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 rot="21276755">
            <a:off x="2966835" y="953293"/>
            <a:ext cx="3381585" cy="2281596"/>
          </a:xfrm>
        </p:spPr>
        <p:txBody>
          <a:bodyPr>
            <a:normAutofit/>
          </a:bodyPr>
          <a:lstStyle>
            <a:lvl1pPr marL="266700" indent="-266700">
              <a:buClr>
                <a:schemeClr val="tx2"/>
              </a:buClr>
              <a:buFont typeface="Wingdings" pitchFamily="2" charset="2"/>
              <a:buChar char="ü"/>
              <a:defRPr sz="1800"/>
            </a:lvl1pPr>
            <a:lvl2pPr marL="266700" indent="-266700">
              <a:buFont typeface="Wingdings" pitchFamily="2" charset="2"/>
              <a:buChar char="ü"/>
              <a:defRPr lang="nl-NL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buFont typeface="Wingdings" pitchFamily="2" charset="2"/>
              <a:buChar char=""/>
              <a:defRPr sz="1400"/>
            </a:lvl3pPr>
            <a:lvl4pPr>
              <a:buFont typeface="Wingdings" pitchFamily="2" charset="2"/>
              <a:buChar char=""/>
              <a:defRPr sz="1200"/>
            </a:lvl4pPr>
            <a:lvl5pPr>
              <a:buFont typeface="Wingdings" pitchFamily="2" charset="2"/>
              <a:buChar char=""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 rot="155285">
            <a:off x="3248025" y="4059113"/>
            <a:ext cx="3462338" cy="2913187"/>
          </a:xfrm>
        </p:spPr>
        <p:txBody>
          <a:bodyPr>
            <a:normAutofit/>
          </a:bodyPr>
          <a:lstStyle>
            <a:lvl1pPr marL="266700" indent="-266700">
              <a:buClr>
                <a:schemeClr val="tx2"/>
              </a:buClr>
              <a:buFont typeface="Wingdings" pitchFamily="2" charset="2"/>
              <a:buChar char="ü"/>
              <a:defRPr lang="nl-NL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>
              <a:buFont typeface="Wingdings" pitchFamily="2" charset="2"/>
              <a:buChar char="ü"/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4592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19138" y="1484313"/>
            <a:ext cx="3776662" cy="47529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3776663" cy="47529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265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3_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35746" y="872716"/>
            <a:ext cx="5004792" cy="269103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19138" y="3324125"/>
            <a:ext cx="3776662" cy="291318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3324125"/>
            <a:ext cx="3776663" cy="291318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124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www.jb-breaknews.com/imgdata/jb_breaknews_com/201101/201101300313336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53"/>
          <a:stretch>
            <a:fillRect/>
          </a:stretch>
        </p:blipFill>
        <p:spPr bwMode="auto">
          <a:xfrm>
            <a:off x="2015716" y="512676"/>
            <a:ext cx="4849049" cy="33148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19138" y="3324125"/>
            <a:ext cx="3776662" cy="2913187"/>
          </a:xfrm>
        </p:spPr>
        <p:txBody>
          <a:bodyPr>
            <a:normAutofit/>
          </a:bodyPr>
          <a:lstStyle>
            <a:lvl1pPr marL="0" indent="0">
              <a:tabLst/>
              <a:defRPr sz="1800">
                <a:solidFill>
                  <a:srgbClr val="6CA62C"/>
                </a:solidFill>
              </a:defRPr>
            </a:lvl1pPr>
            <a:lvl2pPr>
              <a:defRPr sz="1600">
                <a:solidFill>
                  <a:srgbClr val="6CA62C"/>
                </a:solidFill>
              </a:defRPr>
            </a:lvl2pPr>
            <a:lvl3pPr>
              <a:defRPr sz="1400">
                <a:solidFill>
                  <a:srgbClr val="6CA62C"/>
                </a:solidFill>
              </a:defRPr>
            </a:lvl3pPr>
            <a:lvl4pPr>
              <a:defRPr sz="1200">
                <a:solidFill>
                  <a:srgbClr val="6CA62C"/>
                </a:solidFill>
              </a:defRPr>
            </a:lvl4pPr>
            <a:lvl5pPr>
              <a:defRPr sz="1200">
                <a:solidFill>
                  <a:srgbClr val="6CA62C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3324125"/>
            <a:ext cx="3776663" cy="2913187"/>
          </a:xfrm>
        </p:spPr>
        <p:txBody>
          <a:bodyPr>
            <a:normAutofit/>
          </a:bodyPr>
          <a:lstStyle>
            <a:lvl1pPr>
              <a:defRPr sz="1800">
                <a:solidFill>
                  <a:srgbClr val="C00000"/>
                </a:solidFill>
              </a:defRPr>
            </a:lvl1pPr>
            <a:lvl2pPr>
              <a:defRPr sz="1600">
                <a:solidFill>
                  <a:srgbClr val="C00000"/>
                </a:solidFill>
              </a:defRPr>
            </a:lvl2pPr>
            <a:lvl3pPr>
              <a:defRPr sz="1400">
                <a:solidFill>
                  <a:srgbClr val="C00000"/>
                </a:solidFill>
              </a:defRPr>
            </a:lvl3pPr>
            <a:lvl4pPr>
              <a:defRPr sz="1200">
                <a:solidFill>
                  <a:srgbClr val="C00000"/>
                </a:solidFill>
              </a:defRPr>
            </a:lvl4pPr>
            <a:lvl5pPr>
              <a:defRPr sz="1200">
                <a:solidFill>
                  <a:srgbClr val="C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257FF-ECCD-459B-BCAF-1C278AD5AADC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srgbClr val="333333"/>
                </a:solidFill>
              </a:rPr>
              <a:t>Creative session, do what you do best</a:t>
            </a:r>
            <a:endParaRPr lang="nl-NL">
              <a:solidFill>
                <a:srgbClr val="333333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956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www.vpri.nl/media/3363-map-assoc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5" t="9226" r="17171" b="9893"/>
          <a:stretch>
            <a:fillRect/>
          </a:stretch>
        </p:blipFill>
        <p:spPr bwMode="auto">
          <a:xfrm rot="21380255">
            <a:off x="4732470" y="2124952"/>
            <a:ext cx="4025901" cy="4327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www.vpri.nl/media/3363-map-assoc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5" t="9226" r="17171" b="9893"/>
          <a:stretch>
            <a:fillRect/>
          </a:stretch>
        </p:blipFill>
        <p:spPr bwMode="auto">
          <a:xfrm rot="340156">
            <a:off x="522210" y="2153472"/>
            <a:ext cx="4025901" cy="4327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 rot="180315">
            <a:off x="1131898" y="2870480"/>
            <a:ext cx="3022696" cy="2985195"/>
          </a:xfrm>
        </p:spPr>
        <p:txBody>
          <a:bodyPr>
            <a:normAutofit/>
          </a:bodyPr>
          <a:lstStyle>
            <a:lvl1pPr marL="0" indent="0">
              <a:tabLst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 rot="21220414">
            <a:off x="5289408" y="2878042"/>
            <a:ext cx="3054180" cy="2841179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257FF-ECCD-459B-BCAF-1C278AD5AADC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816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19138" y="1535113"/>
            <a:ext cx="377825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19138" y="2174875"/>
            <a:ext cx="3778250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377983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779838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A3FA-1CE5-4A35-807B-2BDDB45FD125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srgbClr val="333333"/>
                </a:solidFill>
              </a:rPr>
              <a:t>Creative session, do what you do best</a:t>
            </a:r>
            <a:endParaRPr lang="nl-NL">
              <a:solidFill>
                <a:srgbClr val="333333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169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A13D7-E08F-44EF-929D-E8457FC5A804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251520" y="6340239"/>
            <a:ext cx="6193445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dirty="0" smtClean="0">
                <a:solidFill>
                  <a:srgbClr val="333333"/>
                </a:solidFill>
              </a:rPr>
              <a:t>Creative session, do what you do best</a:t>
            </a:r>
            <a:endParaRPr lang="nl-NL" dirty="0">
              <a:solidFill>
                <a:srgbClr val="333333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849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7356E-EA4F-4933-A4B7-B2F076042193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srgbClr val="333333"/>
                </a:solidFill>
              </a:rPr>
              <a:t>Creative session, do what you do best</a:t>
            </a:r>
            <a:endParaRPr lang="nl-NL">
              <a:solidFill>
                <a:srgbClr val="333333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13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30530-5123-4E48-A11B-B0D8A24E8805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srgbClr val="333333"/>
                </a:solidFill>
              </a:rPr>
              <a:t>Creative session, do what you do best</a:t>
            </a:r>
            <a:endParaRPr lang="nl-NL" dirty="0">
              <a:solidFill>
                <a:srgbClr val="33333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  <p:sp>
        <p:nvSpPr>
          <p:cNvPr id="6" name="Rechthoek 5"/>
          <p:cNvSpPr/>
          <p:nvPr userDrawn="1"/>
        </p:nvSpPr>
        <p:spPr>
          <a:xfrm>
            <a:off x="6019800" y="4437112"/>
            <a:ext cx="3124200" cy="2420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633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E1F2C-F2F0-4EAF-B61A-ECB0F400774D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srgbClr val="333333"/>
                </a:solidFill>
              </a:rPr>
              <a:t>Creative session, do what you do best</a:t>
            </a:r>
            <a:endParaRPr lang="nl-NL">
              <a:solidFill>
                <a:srgbClr val="333333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291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ekop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 userDrawn="1"/>
        </p:nvSpPr>
        <p:spPr>
          <a:xfrm>
            <a:off x="6787294" y="6093296"/>
            <a:ext cx="773038" cy="64572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913" y="2960948"/>
            <a:ext cx="6480176" cy="1362075"/>
          </a:xfrm>
        </p:spPr>
        <p:txBody>
          <a:bodyPr anchor="b"/>
          <a:lstStyle>
            <a:lvl1pPr algn="l">
              <a:defRPr sz="3600" b="0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31913" y="4365104"/>
            <a:ext cx="6480176" cy="1500187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  <a:latin typeface="Museo Sans 300" pitchFamily="50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8ED11C-3841-4EE0-B842-084872385374}" type="datetime1">
              <a:rPr lang="nl-NL" smtClean="0"/>
              <a:pPr/>
              <a:t>10-4-2013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6514E59-3B8C-4E43-BBCD-C9D4EB9D3A6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Rechthoek 6"/>
          <p:cNvSpPr/>
          <p:nvPr userDrawn="1"/>
        </p:nvSpPr>
        <p:spPr>
          <a:xfrm>
            <a:off x="0" y="0"/>
            <a:ext cx="4572000" cy="263683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9" name="Picture 4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87294" y="6381328"/>
            <a:ext cx="773038" cy="269623"/>
          </a:xfrm>
          <a:prstGeom prst="rect">
            <a:avLst/>
          </a:prstGeom>
          <a:effectLst/>
        </p:spPr>
      </p:pic>
      <p:pic>
        <p:nvPicPr>
          <p:cNvPr id="12" name="Picture 4"/>
          <p:cNvPicPr>
            <a:picLocks noChangeAspect="1"/>
          </p:cNvPicPr>
          <p:nvPr userDrawn="1"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40272" y="5265312"/>
            <a:ext cx="628945" cy="97200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604745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5F1D9-4513-46E5-817E-52B98773AFEB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srgbClr val="333333"/>
                </a:solidFill>
              </a:rPr>
              <a:t>Creative session, do what you do best</a:t>
            </a:r>
            <a:endParaRPr lang="nl-NL">
              <a:solidFill>
                <a:srgbClr val="333333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97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21FC3-6F45-4BB6-B100-01EB8F6E75E4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srgbClr val="333333"/>
                </a:solidFill>
              </a:rPr>
              <a:t>Creative session, do what you do best</a:t>
            </a:r>
            <a:endParaRPr lang="nl-NL">
              <a:solidFill>
                <a:srgbClr val="333333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798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AE0CA-4D1C-4257-AA07-E79A8C1A8855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srgbClr val="333333"/>
                </a:solidFill>
              </a:rPr>
              <a:t>Creative session, do what you do best</a:t>
            </a:r>
            <a:endParaRPr lang="nl-NL">
              <a:solidFill>
                <a:srgbClr val="333333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467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571999" y="1484313"/>
            <a:ext cx="3852863" cy="2840038"/>
          </a:xfrm>
          <a:ln>
            <a:noFill/>
          </a:ln>
        </p:spPr>
        <p:txBody>
          <a:bodyPr anchor="b"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4572000" y="4324350"/>
            <a:ext cx="3852863" cy="1590675"/>
          </a:xfrm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122B-AB22-41C8-886D-2CA1D802036B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 dirty="0">
              <a:solidFill>
                <a:srgbClr val="333333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80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3900" y="254000"/>
            <a:ext cx="7892619" cy="983350"/>
          </a:xfrm>
        </p:spPr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defRPr/>
            </a:lvl1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BEEB-3815-43F9-AB6E-DB885DABE910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srgbClr val="333333"/>
                </a:solidFill>
              </a:rPr>
              <a:t>Creative session, do what you do best</a:t>
            </a:r>
            <a:endParaRPr lang="nl-NL">
              <a:solidFill>
                <a:srgbClr val="333333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089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wood-note-book-page.png"/>
          <p:cNvPicPr>
            <a:picLocks noChangeAspect="1"/>
          </p:cNvPicPr>
          <p:nvPr userDrawn="1"/>
        </p:nvPicPr>
        <p:blipFill>
          <a:blip r:embed="rId2" cstate="print"/>
          <a:srcRect t="11807" r="6291"/>
          <a:stretch>
            <a:fillRect/>
          </a:stretch>
        </p:blipFill>
        <p:spPr>
          <a:xfrm>
            <a:off x="0" y="3632324"/>
            <a:ext cx="9144000" cy="3227139"/>
          </a:xfrm>
          <a:prstGeom prst="rect">
            <a:avLst/>
          </a:prstGeom>
        </p:spPr>
      </p:pic>
      <p:pic>
        <p:nvPicPr>
          <p:cNvPr id="9" name="Afbeelding 8" descr="wood-note-book-page.png"/>
          <p:cNvPicPr>
            <a:picLocks noChangeAspect="1"/>
          </p:cNvPicPr>
          <p:nvPr userDrawn="1"/>
        </p:nvPicPr>
        <p:blipFill>
          <a:blip r:embed="rId2" cstate="print"/>
          <a:srcRect r="6291"/>
          <a:stretch>
            <a:fillRect/>
          </a:stretch>
        </p:blipFill>
        <p:spPr>
          <a:xfrm>
            <a:off x="0" y="-14163"/>
            <a:ext cx="9144000" cy="365918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9138" y="254000"/>
            <a:ext cx="7669286" cy="983350"/>
          </a:xfrm>
        </p:spPr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19138" y="1479249"/>
            <a:ext cx="8173342" cy="5153325"/>
          </a:xfrm>
          <a:noFill/>
          <a:ln>
            <a:noFill/>
          </a:ln>
        </p:spPr>
        <p:txBody>
          <a:bodyPr>
            <a:normAutofit/>
          </a:bodyPr>
          <a:lstStyle>
            <a:lvl1pPr marL="266700" indent="-266700">
              <a:spcBef>
                <a:spcPts val="600"/>
              </a:spcBef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spcBef>
                <a:spcPts val="600"/>
              </a:spcBef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6882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9138" y="3867150"/>
            <a:ext cx="7772400" cy="1362075"/>
          </a:xfrm>
          <a:ln>
            <a:noFill/>
          </a:ln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682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600"/>
          <a:stretch/>
        </p:blipFill>
        <p:spPr bwMode="auto">
          <a:xfrm>
            <a:off x="2313273" y="1124558"/>
            <a:ext cx="4716524" cy="5217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3900" y="254000"/>
            <a:ext cx="7892619" cy="983350"/>
          </a:xfrm>
        </p:spPr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05100" y="1641175"/>
            <a:ext cx="3897313" cy="4292900"/>
          </a:xfrm>
        </p:spPr>
        <p:txBody>
          <a:bodyPr/>
          <a:lstStyle>
            <a:lvl1pPr marL="266700" indent="-266700">
              <a:buClr>
                <a:schemeClr val="tx2"/>
              </a:buClr>
              <a:buFont typeface="Wingdings" pitchFamily="2" charset="2"/>
              <a:buChar char="ü"/>
              <a:defRPr/>
            </a:lvl1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CBEEB-3815-43F9-AB6E-DB885DABE910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 dirty="0">
              <a:solidFill>
                <a:srgbClr val="333333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710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 descr="stock-photo-single-piece-of-white-paper-torn-in-half-with-shadow-32851996.jpg"/>
          <p:cNvPicPr>
            <a:picLocks noChangeAspect="1"/>
          </p:cNvPicPr>
          <p:nvPr userDrawn="1"/>
        </p:nvPicPr>
        <p:blipFill>
          <a:blip r:embed="rId2"/>
          <a:srcRect b="10917"/>
          <a:stretch>
            <a:fillRect/>
          </a:stretch>
        </p:blipFill>
        <p:spPr>
          <a:xfrm rot="5400000">
            <a:off x="1760537" y="493714"/>
            <a:ext cx="6489700" cy="6238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 rot="21276755">
            <a:off x="2966835" y="953293"/>
            <a:ext cx="3381585" cy="2281596"/>
          </a:xfrm>
        </p:spPr>
        <p:txBody>
          <a:bodyPr>
            <a:normAutofit/>
          </a:bodyPr>
          <a:lstStyle>
            <a:lvl1pPr marL="266700" indent="-266700">
              <a:buClr>
                <a:schemeClr val="tx2"/>
              </a:buClr>
              <a:buFont typeface="Wingdings" pitchFamily="2" charset="2"/>
              <a:buChar char="ü"/>
              <a:defRPr sz="1800"/>
            </a:lvl1pPr>
            <a:lvl2pPr marL="266700" indent="-266700">
              <a:buFont typeface="Wingdings" pitchFamily="2" charset="2"/>
              <a:buChar char="ü"/>
              <a:defRPr lang="nl-NL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buFont typeface="Wingdings" pitchFamily="2" charset="2"/>
              <a:buChar char=""/>
              <a:defRPr sz="1400"/>
            </a:lvl3pPr>
            <a:lvl4pPr>
              <a:buFont typeface="Wingdings" pitchFamily="2" charset="2"/>
              <a:buChar char=""/>
              <a:defRPr sz="1200"/>
            </a:lvl4pPr>
            <a:lvl5pPr>
              <a:buFont typeface="Wingdings" pitchFamily="2" charset="2"/>
              <a:buChar char=""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 rot="155285">
            <a:off x="3248025" y="4059113"/>
            <a:ext cx="3462338" cy="2913187"/>
          </a:xfrm>
        </p:spPr>
        <p:txBody>
          <a:bodyPr>
            <a:normAutofit/>
          </a:bodyPr>
          <a:lstStyle>
            <a:lvl1pPr marL="266700" indent="-266700">
              <a:buClr>
                <a:schemeClr val="tx2"/>
              </a:buClr>
              <a:buFont typeface="Wingdings" pitchFamily="2" charset="2"/>
              <a:buChar char="ü"/>
              <a:defRPr lang="nl-NL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>
              <a:buFont typeface="Wingdings" pitchFamily="2" charset="2"/>
              <a:buChar char="ü"/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0860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19138" y="1484313"/>
            <a:ext cx="3776662" cy="47529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3776663" cy="47529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6904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913" y="81360"/>
            <a:ext cx="6480175" cy="80831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27088" y="1628774"/>
            <a:ext cx="3816000" cy="460851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824028" y="1628774"/>
            <a:ext cx="3816000" cy="460851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FEB2A-576B-4B63-990A-82E2ACED65FA}" type="datetime1">
              <a:rPr lang="nl-NL" smtClean="0"/>
              <a:pPr/>
              <a:t>10-4-2013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‹#›</a:t>
            </a:fld>
            <a:endParaRPr lang="nl-NL"/>
          </a:p>
        </p:txBody>
      </p:sp>
      <p:cxnSp>
        <p:nvCxnSpPr>
          <p:cNvPr id="8" name="Rechte verbindingslijn 7"/>
          <p:cNvCxnSpPr/>
          <p:nvPr userDrawn="1"/>
        </p:nvCxnSpPr>
        <p:spPr>
          <a:xfrm>
            <a:off x="4680012" y="1628774"/>
            <a:ext cx="0" cy="4608514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jdelijke aanduiding voor tekst 11"/>
          <p:cNvSpPr>
            <a:spLocks noGrp="1"/>
          </p:cNvSpPr>
          <p:nvPr>
            <p:ph type="body" sz="quarter" idx="14"/>
          </p:nvPr>
        </p:nvSpPr>
        <p:spPr>
          <a:xfrm>
            <a:off x="827087" y="6237288"/>
            <a:ext cx="5976938" cy="439385"/>
          </a:xfrm>
        </p:spPr>
        <p:txBody>
          <a:bodyPr anchor="b">
            <a:no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122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3_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35746" y="872716"/>
            <a:ext cx="5004792" cy="269103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19138" y="3324125"/>
            <a:ext cx="3776662" cy="291318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3324125"/>
            <a:ext cx="3776663" cy="291318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0555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www.jb-breaknews.com/imgdata/jb_breaknews_com/201101/201101300313336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53"/>
          <a:stretch>
            <a:fillRect/>
          </a:stretch>
        </p:blipFill>
        <p:spPr bwMode="auto">
          <a:xfrm>
            <a:off x="2015716" y="512676"/>
            <a:ext cx="4849049" cy="33148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19138" y="3324125"/>
            <a:ext cx="3776662" cy="2913187"/>
          </a:xfrm>
        </p:spPr>
        <p:txBody>
          <a:bodyPr>
            <a:normAutofit/>
          </a:bodyPr>
          <a:lstStyle>
            <a:lvl1pPr marL="0" indent="0">
              <a:tabLst/>
              <a:defRPr sz="1800">
                <a:solidFill>
                  <a:srgbClr val="6CA62C"/>
                </a:solidFill>
              </a:defRPr>
            </a:lvl1pPr>
            <a:lvl2pPr>
              <a:defRPr sz="1600">
                <a:solidFill>
                  <a:srgbClr val="6CA62C"/>
                </a:solidFill>
              </a:defRPr>
            </a:lvl2pPr>
            <a:lvl3pPr>
              <a:defRPr sz="1400">
                <a:solidFill>
                  <a:srgbClr val="6CA62C"/>
                </a:solidFill>
              </a:defRPr>
            </a:lvl3pPr>
            <a:lvl4pPr>
              <a:defRPr sz="1200">
                <a:solidFill>
                  <a:srgbClr val="6CA62C"/>
                </a:solidFill>
              </a:defRPr>
            </a:lvl4pPr>
            <a:lvl5pPr>
              <a:defRPr sz="1200">
                <a:solidFill>
                  <a:srgbClr val="6CA62C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3324125"/>
            <a:ext cx="3776663" cy="2913187"/>
          </a:xfrm>
        </p:spPr>
        <p:txBody>
          <a:bodyPr>
            <a:normAutofit/>
          </a:bodyPr>
          <a:lstStyle>
            <a:lvl1pPr>
              <a:defRPr sz="1800">
                <a:solidFill>
                  <a:srgbClr val="C00000"/>
                </a:solidFill>
              </a:defRPr>
            </a:lvl1pPr>
            <a:lvl2pPr>
              <a:defRPr sz="1600">
                <a:solidFill>
                  <a:srgbClr val="C00000"/>
                </a:solidFill>
              </a:defRPr>
            </a:lvl2pPr>
            <a:lvl3pPr>
              <a:defRPr sz="1400">
                <a:solidFill>
                  <a:srgbClr val="C00000"/>
                </a:solidFill>
              </a:defRPr>
            </a:lvl3pPr>
            <a:lvl4pPr>
              <a:defRPr sz="1200">
                <a:solidFill>
                  <a:srgbClr val="C00000"/>
                </a:solidFill>
              </a:defRPr>
            </a:lvl4pPr>
            <a:lvl5pPr>
              <a:defRPr sz="1200">
                <a:solidFill>
                  <a:srgbClr val="C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257FF-ECCD-459B-BCAF-1C278AD5AADC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srgbClr val="333333"/>
                </a:solidFill>
              </a:rPr>
              <a:t>Creative session, do what you do best</a:t>
            </a:r>
            <a:endParaRPr lang="nl-NL">
              <a:solidFill>
                <a:srgbClr val="333333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917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www.vpri.nl/media/3363-map-assoc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5" t="9226" r="17171" b="9893"/>
          <a:stretch>
            <a:fillRect/>
          </a:stretch>
        </p:blipFill>
        <p:spPr bwMode="auto">
          <a:xfrm rot="21380255">
            <a:off x="4732470" y="2124952"/>
            <a:ext cx="4025901" cy="4327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www.vpri.nl/media/3363-map-assoc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5" t="9226" r="17171" b="9893"/>
          <a:stretch>
            <a:fillRect/>
          </a:stretch>
        </p:blipFill>
        <p:spPr bwMode="auto">
          <a:xfrm rot="340156">
            <a:off x="522210" y="2153472"/>
            <a:ext cx="4025901" cy="4327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 rot="180315">
            <a:off x="1131898" y="2870480"/>
            <a:ext cx="3022696" cy="2985195"/>
          </a:xfrm>
        </p:spPr>
        <p:txBody>
          <a:bodyPr>
            <a:normAutofit/>
          </a:bodyPr>
          <a:lstStyle>
            <a:lvl1pPr marL="0" indent="0">
              <a:tabLst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 rot="21220414">
            <a:off x="5289408" y="2878042"/>
            <a:ext cx="3054180" cy="2841179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257FF-ECCD-459B-BCAF-1C278AD5AADC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953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19138" y="1535113"/>
            <a:ext cx="3778250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19138" y="2174875"/>
            <a:ext cx="3778250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377983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779838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A3FA-1CE5-4A35-807B-2BDDB45FD125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srgbClr val="333333"/>
                </a:solidFill>
              </a:rPr>
              <a:t>Creative session, do what you do best</a:t>
            </a:r>
            <a:endParaRPr lang="nl-NL">
              <a:solidFill>
                <a:srgbClr val="333333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2395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A13D7-E08F-44EF-929D-E8457FC5A804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251520" y="6340239"/>
            <a:ext cx="6193445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dirty="0" smtClean="0">
                <a:solidFill>
                  <a:srgbClr val="333333"/>
                </a:solidFill>
              </a:rPr>
              <a:t>Creative session, do what you do best</a:t>
            </a:r>
            <a:endParaRPr lang="nl-NL" dirty="0">
              <a:solidFill>
                <a:srgbClr val="333333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7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7356E-EA4F-4933-A4B7-B2F076042193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srgbClr val="333333"/>
                </a:solidFill>
              </a:rPr>
              <a:t>Creative session, do what you do best</a:t>
            </a:r>
            <a:endParaRPr lang="nl-NL">
              <a:solidFill>
                <a:srgbClr val="333333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448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30530-5123-4E48-A11B-B0D8A24E8805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srgbClr val="333333"/>
                </a:solidFill>
              </a:rPr>
              <a:t>Creative session, do what you do best</a:t>
            </a:r>
            <a:endParaRPr lang="nl-NL" dirty="0">
              <a:solidFill>
                <a:srgbClr val="33333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  <p:sp>
        <p:nvSpPr>
          <p:cNvPr id="6" name="Rechthoek 5"/>
          <p:cNvSpPr/>
          <p:nvPr userDrawn="1"/>
        </p:nvSpPr>
        <p:spPr>
          <a:xfrm>
            <a:off x="6019800" y="4437112"/>
            <a:ext cx="3124200" cy="2420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134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E1F2C-F2F0-4EAF-B61A-ECB0F400774D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srgbClr val="333333"/>
                </a:solidFill>
              </a:rPr>
              <a:t>Creative session, do what you do best</a:t>
            </a:r>
            <a:endParaRPr lang="nl-NL">
              <a:solidFill>
                <a:srgbClr val="333333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50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5F1D9-4513-46E5-817E-52B98773AFEB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srgbClr val="333333"/>
                </a:solidFill>
              </a:rPr>
              <a:t>Creative session, do what you do best</a:t>
            </a:r>
            <a:endParaRPr lang="nl-NL">
              <a:solidFill>
                <a:srgbClr val="333333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973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21FC3-6F45-4BB6-B100-01EB8F6E75E4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srgbClr val="333333"/>
                </a:solidFill>
              </a:rPr>
              <a:t>Creative session, do what you do best</a:t>
            </a:r>
            <a:endParaRPr lang="nl-NL">
              <a:solidFill>
                <a:srgbClr val="333333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960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d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0671" y="80628"/>
            <a:ext cx="6481417" cy="80831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27088" y="1628774"/>
            <a:ext cx="2484000" cy="4608513"/>
          </a:xfrm>
        </p:spPr>
        <p:txBody>
          <a:bodyPr>
            <a:normAutofit/>
          </a:bodyPr>
          <a:lstStyle>
            <a:lvl1pPr>
              <a:defRPr sz="1600"/>
            </a:lvl1pPr>
            <a:lvl2pPr marL="180975" indent="-180975">
              <a:defRPr sz="1400"/>
            </a:lvl2pPr>
            <a:lvl3pPr marL="361950" indent="-180975">
              <a:defRPr sz="12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491770" y="1628774"/>
            <a:ext cx="2484000" cy="4608513"/>
          </a:xfrm>
        </p:spPr>
        <p:txBody>
          <a:bodyPr>
            <a:normAutofit/>
          </a:bodyPr>
          <a:lstStyle>
            <a:lvl1pPr>
              <a:defRPr sz="1600"/>
            </a:lvl1pPr>
            <a:lvl2pPr marL="180975" indent="-180975">
              <a:defRPr sz="1400"/>
            </a:lvl2pPr>
            <a:lvl3pPr marL="361950" indent="-180975">
              <a:defRPr sz="12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92D3-D83F-49E9-81C6-AFB4E1BB3EB2}" type="datetime1">
              <a:rPr lang="nl-NL" smtClean="0"/>
              <a:pPr/>
              <a:t>10-4-2013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jdelijke aanduiding voor inhoud 3"/>
          <p:cNvSpPr>
            <a:spLocks noGrp="1"/>
          </p:cNvSpPr>
          <p:nvPr>
            <p:ph sz="half" idx="13"/>
          </p:nvPr>
        </p:nvSpPr>
        <p:spPr>
          <a:xfrm>
            <a:off x="6156452" y="1628774"/>
            <a:ext cx="2484000" cy="4608513"/>
          </a:xfrm>
        </p:spPr>
        <p:txBody>
          <a:bodyPr>
            <a:normAutofit/>
          </a:bodyPr>
          <a:lstStyle>
            <a:lvl1pPr>
              <a:defRPr sz="1600"/>
            </a:lvl1pPr>
            <a:lvl2pPr marL="180975" indent="-180975">
              <a:defRPr sz="1400"/>
            </a:lvl2pPr>
            <a:lvl3pPr marL="361950" indent="-180975">
              <a:defRPr sz="12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cxnSp>
        <p:nvCxnSpPr>
          <p:cNvPr id="10" name="Rechte verbindingslijn 9"/>
          <p:cNvCxnSpPr/>
          <p:nvPr userDrawn="1"/>
        </p:nvCxnSpPr>
        <p:spPr>
          <a:xfrm>
            <a:off x="3347864" y="1628774"/>
            <a:ext cx="0" cy="4608514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/>
          <p:cNvCxnSpPr/>
          <p:nvPr userDrawn="1"/>
        </p:nvCxnSpPr>
        <p:spPr>
          <a:xfrm>
            <a:off x="6004731" y="1628773"/>
            <a:ext cx="0" cy="4608514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jdelijke aanduiding voor tekst 11"/>
          <p:cNvSpPr>
            <a:spLocks noGrp="1"/>
          </p:cNvSpPr>
          <p:nvPr>
            <p:ph type="body" sz="quarter" idx="15"/>
          </p:nvPr>
        </p:nvSpPr>
        <p:spPr>
          <a:xfrm>
            <a:off x="827087" y="6237287"/>
            <a:ext cx="5976938" cy="439386"/>
          </a:xfrm>
        </p:spPr>
        <p:txBody>
          <a:bodyPr anchor="b">
            <a:no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ijdelijke aanduiding voor tekst 7"/>
          <p:cNvSpPr>
            <a:spLocks noGrp="1"/>
          </p:cNvSpPr>
          <p:nvPr>
            <p:ph type="body" sz="quarter" idx="16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122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AE0CA-4D1C-4257-AA07-E79A8C1A8855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484438" y="6273316"/>
            <a:ext cx="3960527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>
                <a:solidFill>
                  <a:srgbClr val="333333"/>
                </a:solidFill>
              </a:rPr>
              <a:t>Creative session, do what you do best</a:t>
            </a:r>
            <a:endParaRPr lang="nl-NL">
              <a:solidFill>
                <a:srgbClr val="333333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2543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A548270-6512-6E4A-BFCB-D77EB8942E0F}" type="slidenum">
              <a:rPr lang="nl-NL" smtClean="0">
                <a:solidFill>
                  <a:srgbClr val="333333"/>
                </a:solidFill>
              </a:rPr>
              <a:pPr defTabSz="457200"/>
              <a:t>‹#›</a:t>
            </a:fld>
            <a:endParaRPr lang="nl-NL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530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1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1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52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46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64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slideLayout" Target="../slideLayouts/slideLayout85.xml"/><Relationship Id="rId18" Type="http://schemas.openxmlformats.org/officeDocument/2006/relationships/slideLayout" Target="../slideLayouts/slideLayout9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17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4.xml"/><Relationship Id="rId16" Type="http://schemas.openxmlformats.org/officeDocument/2006/relationships/slideLayout" Target="../slideLayouts/slideLayout88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82.xml"/><Relationship Id="rId19" Type="http://schemas.openxmlformats.org/officeDocument/2006/relationships/theme" Target="../theme/theme5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330671" y="80628"/>
            <a:ext cx="6481417" cy="808310"/>
          </a:xfrm>
          <a:prstGeom prst="rect">
            <a:avLst/>
          </a:prstGeom>
        </p:spPr>
        <p:txBody>
          <a:bodyPr vert="horz" lIns="0" tIns="0" rIns="91440" bIns="45720" rtlCol="0" anchor="b">
            <a:no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27087" y="1628774"/>
            <a:ext cx="5977161" cy="4608513"/>
          </a:xfrm>
          <a:prstGeom prst="rect">
            <a:avLst/>
          </a:prstGeom>
        </p:spPr>
        <p:txBody>
          <a:bodyPr vert="horz" lIns="0" tIns="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120128" y="363052"/>
            <a:ext cx="15935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31C84C9-8A0E-4541-93DC-C5FCA545CAC5}" type="datetime1">
              <a:rPr lang="nl-NL" smtClean="0"/>
              <a:pPr/>
              <a:t>10-4-2013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492501" y="122943"/>
            <a:ext cx="5221168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95536" y="6357193"/>
            <a:ext cx="6253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14E59-3B8C-4E43-BBCD-C9D4EB9D3A60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7" name="Picture 4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87294" y="6381328"/>
            <a:ext cx="1944000" cy="269623"/>
          </a:xfrm>
          <a:prstGeom prst="rect">
            <a:avLst/>
          </a:prstGeom>
          <a:effectLst/>
        </p:spPr>
      </p:pic>
      <p:grpSp>
        <p:nvGrpSpPr>
          <p:cNvPr id="21" name="Groep 20"/>
          <p:cNvGrpSpPr/>
          <p:nvPr/>
        </p:nvGrpSpPr>
        <p:grpSpPr>
          <a:xfrm>
            <a:off x="-108520" y="110639"/>
            <a:ext cx="72003" cy="6636719"/>
            <a:chOff x="-72003" y="110639"/>
            <a:chExt cx="72003" cy="6636719"/>
          </a:xfrm>
        </p:grpSpPr>
        <p:sp>
          <p:nvSpPr>
            <p:cNvPr id="12" name="Gelijkbenige driehoek 11"/>
            <p:cNvSpPr>
              <a:spLocks noChangeAspect="1"/>
            </p:cNvSpPr>
            <p:nvPr userDrawn="1"/>
          </p:nvSpPr>
          <p:spPr>
            <a:xfrm rot="5400000">
              <a:off x="-77760" y="368812"/>
              <a:ext cx="83519" cy="72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Gelijkbenige driehoek 12"/>
            <p:cNvSpPr>
              <a:spLocks noChangeAspect="1"/>
            </p:cNvSpPr>
            <p:nvPr userDrawn="1"/>
          </p:nvSpPr>
          <p:spPr>
            <a:xfrm rot="5400000">
              <a:off x="-77760" y="980000"/>
              <a:ext cx="83519" cy="72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Gelijkbenige driehoek 13"/>
            <p:cNvSpPr>
              <a:spLocks noChangeAspect="1"/>
            </p:cNvSpPr>
            <p:nvPr userDrawn="1"/>
          </p:nvSpPr>
          <p:spPr>
            <a:xfrm rot="5400000">
              <a:off x="-77760" y="116399"/>
              <a:ext cx="83519" cy="72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Gelijkbenige driehoek 14"/>
            <p:cNvSpPr>
              <a:spLocks noChangeAspect="1"/>
            </p:cNvSpPr>
            <p:nvPr userDrawn="1"/>
          </p:nvSpPr>
          <p:spPr>
            <a:xfrm rot="5400000">
              <a:off x="-77761" y="2600838"/>
              <a:ext cx="83519" cy="72000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Gelijkbenige driehoek 15"/>
            <p:cNvSpPr>
              <a:spLocks noChangeAspect="1"/>
            </p:cNvSpPr>
            <p:nvPr userDrawn="1"/>
          </p:nvSpPr>
          <p:spPr>
            <a:xfrm rot="5400000">
              <a:off x="-77760" y="3393000"/>
              <a:ext cx="83519" cy="72000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Gelijkbenige driehoek 16"/>
            <p:cNvSpPr>
              <a:spLocks noChangeAspect="1"/>
            </p:cNvSpPr>
            <p:nvPr userDrawn="1"/>
          </p:nvSpPr>
          <p:spPr>
            <a:xfrm rot="5400000">
              <a:off x="-77760" y="4185163"/>
              <a:ext cx="83519" cy="72000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Gelijkbenige driehoek 17"/>
            <p:cNvSpPr>
              <a:spLocks noChangeAspect="1"/>
            </p:cNvSpPr>
            <p:nvPr userDrawn="1"/>
          </p:nvSpPr>
          <p:spPr>
            <a:xfrm rot="5400000">
              <a:off x="-77762" y="5806000"/>
              <a:ext cx="83519" cy="72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Gelijkbenige driehoek 18"/>
            <p:cNvSpPr>
              <a:spLocks noChangeAspect="1"/>
            </p:cNvSpPr>
            <p:nvPr userDrawn="1"/>
          </p:nvSpPr>
          <p:spPr>
            <a:xfrm rot="5400000">
              <a:off x="-77760" y="6417188"/>
              <a:ext cx="83519" cy="72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0" name="Gelijkbenige driehoek 19"/>
            <p:cNvSpPr>
              <a:spLocks noChangeAspect="1"/>
            </p:cNvSpPr>
            <p:nvPr userDrawn="1"/>
          </p:nvSpPr>
          <p:spPr>
            <a:xfrm rot="5400000">
              <a:off x="-77763" y="6669599"/>
              <a:ext cx="83519" cy="72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23" name="Gelijkbenige driehoek 22"/>
          <p:cNvSpPr>
            <a:spLocks noChangeAspect="1"/>
          </p:cNvSpPr>
          <p:nvPr/>
        </p:nvSpPr>
        <p:spPr>
          <a:xfrm rot="10800000">
            <a:off x="6936753" y="-99391"/>
            <a:ext cx="83519" cy="7200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Gelijkbenige driehoek 23"/>
          <p:cNvSpPr>
            <a:spLocks noChangeAspect="1"/>
          </p:cNvSpPr>
          <p:nvPr/>
        </p:nvSpPr>
        <p:spPr>
          <a:xfrm rot="10800000">
            <a:off x="5609740" y="-99391"/>
            <a:ext cx="83519" cy="72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Gelijkbenige driehoek 24"/>
          <p:cNvSpPr>
            <a:spLocks noChangeAspect="1"/>
          </p:cNvSpPr>
          <p:nvPr/>
        </p:nvSpPr>
        <p:spPr>
          <a:xfrm rot="10800000">
            <a:off x="7776356" y="-99389"/>
            <a:ext cx="83519" cy="72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Gelijkbenige driehoek 25"/>
          <p:cNvSpPr>
            <a:spLocks noChangeAspect="1"/>
          </p:cNvSpPr>
          <p:nvPr/>
        </p:nvSpPr>
        <p:spPr>
          <a:xfrm rot="10800000">
            <a:off x="4529272" y="-99390"/>
            <a:ext cx="83519" cy="7200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Gelijkbenige driehoek 26"/>
          <p:cNvSpPr>
            <a:spLocks noChangeAspect="1"/>
          </p:cNvSpPr>
          <p:nvPr/>
        </p:nvSpPr>
        <p:spPr>
          <a:xfrm rot="10800000">
            <a:off x="3444016" y="-99390"/>
            <a:ext cx="83519" cy="72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Gelijkbenige driehoek 27"/>
          <p:cNvSpPr>
            <a:spLocks noChangeAspect="1"/>
          </p:cNvSpPr>
          <p:nvPr/>
        </p:nvSpPr>
        <p:spPr>
          <a:xfrm rot="10800000">
            <a:off x="780069" y="-99390"/>
            <a:ext cx="83519" cy="72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Gelijkbenige driehoek 28"/>
          <p:cNvSpPr>
            <a:spLocks noChangeAspect="1"/>
          </p:cNvSpPr>
          <p:nvPr/>
        </p:nvSpPr>
        <p:spPr>
          <a:xfrm rot="10800000">
            <a:off x="1288912" y="-99391"/>
            <a:ext cx="83519" cy="72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Gelijkbenige driehoek 29"/>
          <p:cNvSpPr>
            <a:spLocks noChangeAspect="1"/>
          </p:cNvSpPr>
          <p:nvPr/>
        </p:nvSpPr>
        <p:spPr>
          <a:xfrm rot="10800000">
            <a:off x="456033" y="-99391"/>
            <a:ext cx="83519" cy="72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Gelijkbenige driehoek 30"/>
          <p:cNvSpPr>
            <a:spLocks noChangeAspect="1"/>
          </p:cNvSpPr>
          <p:nvPr/>
        </p:nvSpPr>
        <p:spPr>
          <a:xfrm rot="10800000">
            <a:off x="143508" y="-99390"/>
            <a:ext cx="83519" cy="72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Gelijkbenige driehoek 31"/>
          <p:cNvSpPr>
            <a:spLocks noChangeAspect="1"/>
          </p:cNvSpPr>
          <p:nvPr/>
        </p:nvSpPr>
        <p:spPr>
          <a:xfrm rot="10800000">
            <a:off x="8268901" y="-99389"/>
            <a:ext cx="83519" cy="7200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Gelijkbenige driehoek 32"/>
          <p:cNvSpPr>
            <a:spLocks noChangeAspect="1"/>
          </p:cNvSpPr>
          <p:nvPr/>
        </p:nvSpPr>
        <p:spPr>
          <a:xfrm rot="10800000">
            <a:off x="8591065" y="-99390"/>
            <a:ext cx="83519" cy="72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Gelijkbenige driehoek 33"/>
          <p:cNvSpPr>
            <a:spLocks noChangeAspect="1"/>
          </p:cNvSpPr>
          <p:nvPr/>
        </p:nvSpPr>
        <p:spPr>
          <a:xfrm rot="10800000">
            <a:off x="8918959" y="-99389"/>
            <a:ext cx="83519" cy="72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Gelijkbenige driehoek 34"/>
          <p:cNvSpPr>
            <a:spLocks noChangeAspect="1"/>
          </p:cNvSpPr>
          <p:nvPr/>
        </p:nvSpPr>
        <p:spPr>
          <a:xfrm rot="10800000">
            <a:off x="2112217" y="-99384"/>
            <a:ext cx="83519" cy="7200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6" name="Picture 4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80740"/>
            <a:ext cx="652240" cy="1008000"/>
          </a:xfrm>
          <a:prstGeom prst="rect">
            <a:avLst/>
          </a:prstGeom>
          <a:effectLst/>
        </p:spPr>
      </p:pic>
      <p:sp>
        <p:nvSpPr>
          <p:cNvPr id="37" name="Gelijkbenige driehoek 36"/>
          <p:cNvSpPr>
            <a:spLocks noChangeAspect="1"/>
          </p:cNvSpPr>
          <p:nvPr/>
        </p:nvSpPr>
        <p:spPr>
          <a:xfrm rot="5400000">
            <a:off x="-114279" y="1587044"/>
            <a:ext cx="83519" cy="72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6465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1" r:id="rId3"/>
    <p:sldLayoutId id="2147483664" r:id="rId4"/>
    <p:sldLayoutId id="2147483651" r:id="rId5"/>
    <p:sldLayoutId id="2147483668" r:id="rId6"/>
    <p:sldLayoutId id="2147483660" r:id="rId7"/>
    <p:sldLayoutId id="2147483652" r:id="rId8"/>
    <p:sldLayoutId id="2147483661" r:id="rId9"/>
    <p:sldLayoutId id="2147483653" r:id="rId10"/>
    <p:sldLayoutId id="2147483666" r:id="rId11"/>
    <p:sldLayoutId id="2147483665" r:id="rId12"/>
    <p:sldLayoutId id="2147483669" r:id="rId13"/>
    <p:sldLayoutId id="2147483670" r:id="rId14"/>
    <p:sldLayoutId id="2147483654" r:id="rId15"/>
    <p:sldLayoutId id="2147483662" r:id="rId16"/>
    <p:sldLayoutId id="2147483663" r:id="rId17"/>
    <p:sldLayoutId id="2147483655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2200" b="1" kern="1200" cap="all" baseline="0">
          <a:gradFill>
            <a:gsLst>
              <a:gs pos="0">
                <a:srgbClr val="ED1F25"/>
              </a:gs>
              <a:gs pos="50000">
                <a:schemeClr val="tx2"/>
              </a:gs>
              <a:gs pos="100000">
                <a:schemeClr val="tx2"/>
              </a:gs>
            </a:gsLst>
            <a:lin ang="5400000" scaled="0"/>
          </a:gradFill>
          <a:latin typeface="Museo Sans 700" pitchFamily="50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900"/>
        </a:spcBef>
        <a:spcAft>
          <a:spcPts val="600"/>
        </a:spcAft>
        <a:buFont typeface="Arial" pitchFamily="34" charset="0"/>
        <a:buNone/>
        <a:defRPr sz="1600" kern="1200" spc="-10" baseline="0">
          <a:solidFill>
            <a:schemeClr val="tx1"/>
          </a:solidFill>
          <a:latin typeface="Museo Sans 500" pitchFamily="50" charset="0"/>
          <a:ea typeface="+mn-ea"/>
          <a:cs typeface="+mn-cs"/>
        </a:defRPr>
      </a:lvl1pPr>
      <a:lvl2pPr marL="271463" indent="-185738" algn="l" defTabSz="914400" rtl="0" eaLnBrk="1" latinLnBrk="0" hangingPunct="1">
        <a:lnSpc>
          <a:spcPct val="110000"/>
        </a:lnSpc>
        <a:spcBef>
          <a:spcPts val="600"/>
        </a:spcBef>
        <a:spcAft>
          <a:spcPts val="300"/>
        </a:spcAft>
        <a:buClr>
          <a:schemeClr val="tx2"/>
        </a:buClr>
        <a:buFont typeface="Museo Sans 500" pitchFamily="50" charset="0"/>
        <a:buChar char="∞"/>
        <a:defRPr sz="1600" kern="1200" spc="-10" baseline="0">
          <a:solidFill>
            <a:schemeClr val="tx1"/>
          </a:solidFill>
          <a:latin typeface="Museo Sans 500" pitchFamily="50" charset="0"/>
          <a:ea typeface="+mn-ea"/>
          <a:cs typeface="+mn-cs"/>
        </a:defRPr>
      </a:lvl2pPr>
      <a:lvl3pPr marL="539750" indent="-177800" algn="l" defTabSz="914400" rtl="0" eaLnBrk="1" latinLnBrk="0" hangingPunct="1">
        <a:lnSpc>
          <a:spcPct val="110000"/>
        </a:lnSpc>
        <a:spcBef>
          <a:spcPct val="20000"/>
        </a:spcBef>
        <a:buClr>
          <a:schemeClr val="tx2"/>
        </a:buClr>
        <a:buFont typeface="Arial" pitchFamily="34" charset="0"/>
        <a:buChar char="•"/>
        <a:tabLst>
          <a:tab pos="900113" algn="l"/>
        </a:tabLst>
        <a:defRPr sz="1400" kern="1200" spc="-20" baseline="0">
          <a:solidFill>
            <a:schemeClr val="tx1"/>
          </a:solidFill>
          <a:latin typeface="Museo Sans 300" pitchFamily="50" charset="0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600" b="0" kern="1200">
          <a:solidFill>
            <a:schemeClr val="tx1"/>
          </a:solidFill>
          <a:latin typeface="Museo Sans 700" pitchFamily="50" charset="0"/>
          <a:ea typeface="+mn-ea"/>
          <a:cs typeface="+mn-cs"/>
        </a:defRPr>
      </a:lvl4pPr>
      <a:lvl5pPr marL="2057400" indent="-2057400" algn="l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800" b="0" kern="1200">
          <a:gradFill>
            <a:gsLst>
              <a:gs pos="0">
                <a:srgbClr val="ED1F25"/>
              </a:gs>
              <a:gs pos="50000">
                <a:schemeClr val="tx2"/>
              </a:gs>
              <a:gs pos="100000">
                <a:schemeClr val="tx2"/>
              </a:gs>
            </a:gsLst>
            <a:lin ang="5400000" scaled="0"/>
          </a:gradFill>
          <a:latin typeface="Museo Sans 700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330671" y="80628"/>
            <a:ext cx="6481417" cy="808310"/>
          </a:xfrm>
          <a:prstGeom prst="rect">
            <a:avLst/>
          </a:prstGeom>
        </p:spPr>
        <p:txBody>
          <a:bodyPr vert="horz" lIns="0" tIns="0" rIns="91440" bIns="45720" rtlCol="0" anchor="b">
            <a:no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27087" y="1628774"/>
            <a:ext cx="5977161" cy="4608513"/>
          </a:xfrm>
          <a:prstGeom prst="rect">
            <a:avLst/>
          </a:prstGeom>
        </p:spPr>
        <p:txBody>
          <a:bodyPr vert="horz" lIns="0" tIns="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120128" y="363052"/>
            <a:ext cx="15935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31C84C9-8A0E-4541-93DC-C5FCA545CAC5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10-4-2013</a:t>
            </a:fld>
            <a:endParaRPr lang="nl-NL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492501" y="122943"/>
            <a:ext cx="5221168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nl-NL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95536" y="6357193"/>
            <a:ext cx="6253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pic>
        <p:nvPicPr>
          <p:cNvPr id="7" name="Picture 4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87294" y="6381328"/>
            <a:ext cx="1944000" cy="269623"/>
          </a:xfrm>
          <a:prstGeom prst="rect">
            <a:avLst/>
          </a:prstGeom>
          <a:effectLst/>
        </p:spPr>
      </p:pic>
      <p:grpSp>
        <p:nvGrpSpPr>
          <p:cNvPr id="21" name="Groep 20"/>
          <p:cNvGrpSpPr/>
          <p:nvPr userDrawn="1"/>
        </p:nvGrpSpPr>
        <p:grpSpPr>
          <a:xfrm>
            <a:off x="-108520" y="110639"/>
            <a:ext cx="72003" cy="6636719"/>
            <a:chOff x="-72003" y="110639"/>
            <a:chExt cx="72003" cy="6636719"/>
          </a:xfrm>
        </p:grpSpPr>
        <p:sp>
          <p:nvSpPr>
            <p:cNvPr id="12" name="Gelijkbenige driehoek 11"/>
            <p:cNvSpPr>
              <a:spLocks noChangeAspect="1"/>
            </p:cNvSpPr>
            <p:nvPr userDrawn="1"/>
          </p:nvSpPr>
          <p:spPr>
            <a:xfrm rot="5400000">
              <a:off x="-77760" y="368812"/>
              <a:ext cx="83519" cy="72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13" name="Gelijkbenige driehoek 12"/>
            <p:cNvSpPr>
              <a:spLocks noChangeAspect="1"/>
            </p:cNvSpPr>
            <p:nvPr userDrawn="1"/>
          </p:nvSpPr>
          <p:spPr>
            <a:xfrm rot="5400000">
              <a:off x="-77760" y="980000"/>
              <a:ext cx="83519" cy="72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14" name="Gelijkbenige driehoek 13"/>
            <p:cNvSpPr>
              <a:spLocks noChangeAspect="1"/>
            </p:cNvSpPr>
            <p:nvPr userDrawn="1"/>
          </p:nvSpPr>
          <p:spPr>
            <a:xfrm rot="5400000">
              <a:off x="-77760" y="116399"/>
              <a:ext cx="83519" cy="72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15" name="Gelijkbenige driehoek 14"/>
            <p:cNvSpPr>
              <a:spLocks noChangeAspect="1"/>
            </p:cNvSpPr>
            <p:nvPr userDrawn="1"/>
          </p:nvSpPr>
          <p:spPr>
            <a:xfrm rot="5400000">
              <a:off x="-77761" y="2600838"/>
              <a:ext cx="83519" cy="72000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16" name="Gelijkbenige driehoek 15"/>
            <p:cNvSpPr>
              <a:spLocks noChangeAspect="1"/>
            </p:cNvSpPr>
            <p:nvPr userDrawn="1"/>
          </p:nvSpPr>
          <p:spPr>
            <a:xfrm rot="5400000">
              <a:off x="-77760" y="3393000"/>
              <a:ext cx="83519" cy="72000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17" name="Gelijkbenige driehoek 16"/>
            <p:cNvSpPr>
              <a:spLocks noChangeAspect="1"/>
            </p:cNvSpPr>
            <p:nvPr userDrawn="1"/>
          </p:nvSpPr>
          <p:spPr>
            <a:xfrm rot="5400000">
              <a:off x="-77760" y="4185163"/>
              <a:ext cx="83519" cy="72000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18" name="Gelijkbenige driehoek 17"/>
            <p:cNvSpPr>
              <a:spLocks noChangeAspect="1"/>
            </p:cNvSpPr>
            <p:nvPr userDrawn="1"/>
          </p:nvSpPr>
          <p:spPr>
            <a:xfrm rot="5400000">
              <a:off x="-77762" y="5806000"/>
              <a:ext cx="83519" cy="72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19" name="Gelijkbenige driehoek 18"/>
            <p:cNvSpPr>
              <a:spLocks noChangeAspect="1"/>
            </p:cNvSpPr>
            <p:nvPr userDrawn="1"/>
          </p:nvSpPr>
          <p:spPr>
            <a:xfrm rot="5400000">
              <a:off x="-77760" y="6417188"/>
              <a:ext cx="83519" cy="72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20" name="Gelijkbenige driehoek 19"/>
            <p:cNvSpPr>
              <a:spLocks noChangeAspect="1"/>
            </p:cNvSpPr>
            <p:nvPr userDrawn="1"/>
          </p:nvSpPr>
          <p:spPr>
            <a:xfrm rot="5400000">
              <a:off x="-77763" y="6669599"/>
              <a:ext cx="83519" cy="72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</p:grpSp>
      <p:sp>
        <p:nvSpPr>
          <p:cNvPr id="23" name="Gelijkbenige driehoek 22"/>
          <p:cNvSpPr>
            <a:spLocks noChangeAspect="1"/>
          </p:cNvSpPr>
          <p:nvPr userDrawn="1"/>
        </p:nvSpPr>
        <p:spPr>
          <a:xfrm rot="10800000">
            <a:off x="6936753" y="-99391"/>
            <a:ext cx="83519" cy="7200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24" name="Gelijkbenige driehoek 23"/>
          <p:cNvSpPr>
            <a:spLocks noChangeAspect="1"/>
          </p:cNvSpPr>
          <p:nvPr userDrawn="1"/>
        </p:nvSpPr>
        <p:spPr>
          <a:xfrm rot="10800000">
            <a:off x="5609740" y="-99391"/>
            <a:ext cx="83519" cy="72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25" name="Gelijkbenige driehoek 24"/>
          <p:cNvSpPr>
            <a:spLocks noChangeAspect="1"/>
          </p:cNvSpPr>
          <p:nvPr userDrawn="1"/>
        </p:nvSpPr>
        <p:spPr>
          <a:xfrm rot="10800000">
            <a:off x="7776356" y="-99389"/>
            <a:ext cx="83519" cy="72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26" name="Gelijkbenige driehoek 25"/>
          <p:cNvSpPr>
            <a:spLocks noChangeAspect="1"/>
          </p:cNvSpPr>
          <p:nvPr userDrawn="1"/>
        </p:nvSpPr>
        <p:spPr>
          <a:xfrm rot="10800000">
            <a:off x="4529272" y="-99390"/>
            <a:ext cx="83519" cy="7200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27" name="Gelijkbenige driehoek 26"/>
          <p:cNvSpPr>
            <a:spLocks noChangeAspect="1"/>
          </p:cNvSpPr>
          <p:nvPr userDrawn="1"/>
        </p:nvSpPr>
        <p:spPr>
          <a:xfrm rot="10800000">
            <a:off x="3444016" y="-99390"/>
            <a:ext cx="83519" cy="72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28" name="Gelijkbenige driehoek 27"/>
          <p:cNvSpPr>
            <a:spLocks noChangeAspect="1"/>
          </p:cNvSpPr>
          <p:nvPr userDrawn="1"/>
        </p:nvSpPr>
        <p:spPr>
          <a:xfrm rot="10800000">
            <a:off x="780069" y="-99390"/>
            <a:ext cx="83519" cy="72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29" name="Gelijkbenige driehoek 28"/>
          <p:cNvSpPr>
            <a:spLocks noChangeAspect="1"/>
          </p:cNvSpPr>
          <p:nvPr userDrawn="1"/>
        </p:nvSpPr>
        <p:spPr>
          <a:xfrm rot="10800000">
            <a:off x="1288912" y="-99391"/>
            <a:ext cx="83519" cy="72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30" name="Gelijkbenige driehoek 29"/>
          <p:cNvSpPr>
            <a:spLocks noChangeAspect="1"/>
          </p:cNvSpPr>
          <p:nvPr userDrawn="1"/>
        </p:nvSpPr>
        <p:spPr>
          <a:xfrm rot="10800000">
            <a:off x="456033" y="-99391"/>
            <a:ext cx="83519" cy="72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31" name="Gelijkbenige driehoek 30"/>
          <p:cNvSpPr>
            <a:spLocks noChangeAspect="1"/>
          </p:cNvSpPr>
          <p:nvPr userDrawn="1"/>
        </p:nvSpPr>
        <p:spPr>
          <a:xfrm rot="10800000">
            <a:off x="143508" y="-99390"/>
            <a:ext cx="83519" cy="72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32" name="Gelijkbenige driehoek 31"/>
          <p:cNvSpPr>
            <a:spLocks noChangeAspect="1"/>
          </p:cNvSpPr>
          <p:nvPr userDrawn="1"/>
        </p:nvSpPr>
        <p:spPr>
          <a:xfrm rot="10800000">
            <a:off x="8268901" y="-99389"/>
            <a:ext cx="83519" cy="7200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33" name="Gelijkbenige driehoek 32"/>
          <p:cNvSpPr>
            <a:spLocks noChangeAspect="1"/>
          </p:cNvSpPr>
          <p:nvPr userDrawn="1"/>
        </p:nvSpPr>
        <p:spPr>
          <a:xfrm rot="10800000">
            <a:off x="8591065" y="-99390"/>
            <a:ext cx="83519" cy="72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34" name="Gelijkbenige driehoek 33"/>
          <p:cNvSpPr>
            <a:spLocks noChangeAspect="1"/>
          </p:cNvSpPr>
          <p:nvPr userDrawn="1"/>
        </p:nvSpPr>
        <p:spPr>
          <a:xfrm rot="10800000">
            <a:off x="8918959" y="-99389"/>
            <a:ext cx="83519" cy="72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35" name="Gelijkbenige driehoek 34"/>
          <p:cNvSpPr>
            <a:spLocks noChangeAspect="1"/>
          </p:cNvSpPr>
          <p:nvPr userDrawn="1"/>
        </p:nvSpPr>
        <p:spPr>
          <a:xfrm rot="10800000">
            <a:off x="2112217" y="-99384"/>
            <a:ext cx="83519" cy="7200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pic>
        <p:nvPicPr>
          <p:cNvPr id="36" name="Picture 4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80740"/>
            <a:ext cx="652240" cy="1008000"/>
          </a:xfrm>
          <a:prstGeom prst="rect">
            <a:avLst/>
          </a:prstGeom>
          <a:effectLst/>
        </p:spPr>
      </p:pic>
      <p:sp>
        <p:nvSpPr>
          <p:cNvPr id="37" name="Gelijkbenige driehoek 36"/>
          <p:cNvSpPr>
            <a:spLocks noChangeAspect="1"/>
          </p:cNvSpPr>
          <p:nvPr userDrawn="1"/>
        </p:nvSpPr>
        <p:spPr>
          <a:xfrm rot="5400000">
            <a:off x="-114279" y="1587044"/>
            <a:ext cx="83519" cy="72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859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2200" b="1" kern="1200" cap="all" baseline="0">
          <a:gradFill>
            <a:gsLst>
              <a:gs pos="0">
                <a:srgbClr val="ED1F25"/>
              </a:gs>
              <a:gs pos="50000">
                <a:schemeClr val="tx2"/>
              </a:gs>
              <a:gs pos="100000">
                <a:schemeClr val="tx2"/>
              </a:gs>
            </a:gsLst>
            <a:lin ang="5400000" scaled="0"/>
          </a:gradFill>
          <a:latin typeface="Museo Sans 700" pitchFamily="50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900"/>
        </a:spcBef>
        <a:spcAft>
          <a:spcPts val="600"/>
        </a:spcAft>
        <a:buFont typeface="Arial" pitchFamily="34" charset="0"/>
        <a:buNone/>
        <a:defRPr sz="1600" kern="1200" spc="-10" baseline="0">
          <a:solidFill>
            <a:schemeClr val="tx1"/>
          </a:solidFill>
          <a:latin typeface="Museo Sans 500" pitchFamily="50" charset="0"/>
          <a:ea typeface="+mn-ea"/>
          <a:cs typeface="+mn-cs"/>
        </a:defRPr>
      </a:lvl1pPr>
      <a:lvl2pPr marL="271463" indent="-185738" algn="l" defTabSz="914400" rtl="0" eaLnBrk="1" latinLnBrk="0" hangingPunct="1">
        <a:lnSpc>
          <a:spcPct val="110000"/>
        </a:lnSpc>
        <a:spcBef>
          <a:spcPts val="600"/>
        </a:spcBef>
        <a:spcAft>
          <a:spcPts val="300"/>
        </a:spcAft>
        <a:buClr>
          <a:schemeClr val="tx2"/>
        </a:buClr>
        <a:buFont typeface="Museo Sans 500" pitchFamily="50" charset="0"/>
        <a:buChar char="∞"/>
        <a:defRPr sz="1600" kern="1200" spc="-10" baseline="0">
          <a:solidFill>
            <a:schemeClr val="tx1"/>
          </a:solidFill>
          <a:latin typeface="Museo Sans 500" pitchFamily="50" charset="0"/>
          <a:ea typeface="+mn-ea"/>
          <a:cs typeface="+mn-cs"/>
        </a:defRPr>
      </a:lvl2pPr>
      <a:lvl3pPr marL="539750" indent="-177800" algn="l" defTabSz="914400" rtl="0" eaLnBrk="1" latinLnBrk="0" hangingPunct="1">
        <a:lnSpc>
          <a:spcPct val="110000"/>
        </a:lnSpc>
        <a:spcBef>
          <a:spcPct val="20000"/>
        </a:spcBef>
        <a:buClr>
          <a:schemeClr val="tx2"/>
        </a:buClr>
        <a:buFont typeface="Arial" pitchFamily="34" charset="0"/>
        <a:buChar char="•"/>
        <a:tabLst>
          <a:tab pos="900113" algn="l"/>
        </a:tabLst>
        <a:defRPr sz="1400" kern="1200" spc="-20" baseline="0">
          <a:solidFill>
            <a:schemeClr val="tx1"/>
          </a:solidFill>
          <a:latin typeface="Museo Sans 300" pitchFamily="50" charset="0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600" b="0" kern="1200">
          <a:solidFill>
            <a:schemeClr val="tx1"/>
          </a:solidFill>
          <a:latin typeface="Museo Sans 700" pitchFamily="50" charset="0"/>
          <a:ea typeface="+mn-ea"/>
          <a:cs typeface="+mn-cs"/>
        </a:defRPr>
      </a:lvl4pPr>
      <a:lvl5pPr marL="2057400" indent="-2057400" algn="l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800" b="0" kern="1200">
          <a:gradFill>
            <a:gsLst>
              <a:gs pos="0">
                <a:srgbClr val="ED1F25"/>
              </a:gs>
              <a:gs pos="50000">
                <a:schemeClr val="tx2"/>
              </a:gs>
              <a:gs pos="100000">
                <a:schemeClr val="tx2"/>
              </a:gs>
            </a:gsLst>
            <a:lin ang="5400000" scaled="0"/>
          </a:gradFill>
          <a:latin typeface="Museo Sans 700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19138" y="254000"/>
            <a:ext cx="7705725" cy="618716"/>
          </a:xfrm>
          <a:prstGeom prst="rect">
            <a:avLst/>
          </a:prstGeom>
          <a:noFill/>
          <a:ln>
            <a:noFill/>
          </a:ln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19138" y="1479250"/>
            <a:ext cx="7705725" cy="4686600"/>
          </a:xfrm>
          <a:prstGeom prst="rect">
            <a:avLst/>
          </a:prstGeom>
          <a:noFill/>
          <a:ln>
            <a:noFill/>
          </a:ln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9432540" y="48641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C3058231-9F56-424B-886A-6B4F30696DEA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 defTabSz="457200"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877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ts val="900"/>
        </a:spcBef>
        <a:buFont typeface="Arial" pitchFamily="34" charset="0"/>
        <a:buNone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266700" indent="-266700" algn="l" defTabSz="457200" rtl="0" eaLnBrk="1" latinLnBrk="0" hangingPunct="1">
        <a:spcBef>
          <a:spcPts val="900"/>
        </a:spcBef>
        <a:buClr>
          <a:schemeClr val="tx2"/>
        </a:buClr>
        <a:buFont typeface="Wingdings" pitchFamily="2" charset="2"/>
        <a:buChar char="ü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14375" indent="-352425" algn="l" defTabSz="457200" rtl="0" eaLnBrk="1" latinLnBrk="0" hangingPunct="1">
        <a:spcBef>
          <a:spcPct val="20000"/>
        </a:spcBef>
        <a:buFont typeface="Wingdings" pitchFamily="2" charset="2"/>
        <a:buChar char="ü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162050" indent="-352425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24000" indent="-36195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19138" y="254000"/>
            <a:ext cx="7705725" cy="618716"/>
          </a:xfrm>
          <a:prstGeom prst="rect">
            <a:avLst/>
          </a:prstGeom>
          <a:noFill/>
          <a:ln>
            <a:noFill/>
          </a:ln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19138" y="1479250"/>
            <a:ext cx="7705725" cy="4686600"/>
          </a:xfrm>
          <a:prstGeom prst="rect">
            <a:avLst/>
          </a:prstGeom>
          <a:noFill/>
          <a:ln>
            <a:noFill/>
          </a:ln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9432540" y="48641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C3058231-9F56-424B-886A-6B4F30696DEA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 defTabSz="457200"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828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  <p:sldLayoutId id="2147483728" r:id="rId17"/>
    <p:sldLayoutId id="2147483729" r:id="rId18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ts val="900"/>
        </a:spcBef>
        <a:buFont typeface="Arial" pitchFamily="34" charset="0"/>
        <a:buNone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266700" indent="-266700" algn="l" defTabSz="457200" rtl="0" eaLnBrk="1" latinLnBrk="0" hangingPunct="1">
        <a:spcBef>
          <a:spcPts val="900"/>
        </a:spcBef>
        <a:buClr>
          <a:schemeClr val="tx2"/>
        </a:buClr>
        <a:buFont typeface="Wingdings" pitchFamily="2" charset="2"/>
        <a:buChar char="ü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14375" indent="-352425" algn="l" defTabSz="457200" rtl="0" eaLnBrk="1" latinLnBrk="0" hangingPunct="1">
        <a:spcBef>
          <a:spcPct val="20000"/>
        </a:spcBef>
        <a:buFont typeface="Wingdings" pitchFamily="2" charset="2"/>
        <a:buChar char="ü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162050" indent="-352425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24000" indent="-36195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19138" y="254000"/>
            <a:ext cx="7705725" cy="618716"/>
          </a:xfrm>
          <a:prstGeom prst="rect">
            <a:avLst/>
          </a:prstGeom>
          <a:noFill/>
          <a:ln>
            <a:noFill/>
          </a:ln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19138" y="1479250"/>
            <a:ext cx="7705725" cy="4686600"/>
          </a:xfrm>
          <a:prstGeom prst="rect">
            <a:avLst/>
          </a:prstGeom>
          <a:noFill/>
          <a:ln>
            <a:noFill/>
          </a:ln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9432540" y="48641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C3058231-9F56-424B-886A-6B4F30696DEA}" type="datetime1">
              <a:rPr lang="en-US" smtClean="0">
                <a:solidFill>
                  <a:srgbClr val="333333">
                    <a:tint val="75000"/>
                  </a:srgbClr>
                </a:solidFill>
              </a:rPr>
              <a:pPr defTabSz="457200"/>
              <a:t>4/10/2013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703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  <p:sldLayoutId id="2147483747" r:id="rId17"/>
    <p:sldLayoutId id="2147483748" r:id="rId18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ts val="900"/>
        </a:spcBef>
        <a:buFont typeface="Arial" pitchFamily="34" charset="0"/>
        <a:buNone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266700" indent="-266700" algn="l" defTabSz="457200" rtl="0" eaLnBrk="1" latinLnBrk="0" hangingPunct="1">
        <a:spcBef>
          <a:spcPts val="900"/>
        </a:spcBef>
        <a:buClr>
          <a:schemeClr val="tx2"/>
        </a:buClr>
        <a:buFont typeface="Wingdings" pitchFamily="2" charset="2"/>
        <a:buChar char="ü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14375" indent="-352425" algn="l" defTabSz="457200" rtl="0" eaLnBrk="1" latinLnBrk="0" hangingPunct="1">
        <a:spcBef>
          <a:spcPct val="20000"/>
        </a:spcBef>
        <a:buFont typeface="Wingdings" pitchFamily="2" charset="2"/>
        <a:buChar char="ü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162050" indent="-352425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24000" indent="-36195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2" Type="http://schemas.openxmlformats.org/officeDocument/2006/relationships/hyperlink" Target="http://www.google.nl/url?sa=i&amp;rct=j&amp;q=apple&amp;source=images&amp;cd=&amp;cad=rja&amp;docid=XMb1vpWZitS3NM&amp;tbnid=x7a92h3BdwYRqM:&amp;ved=0CAUQjRw&amp;url=http://www.geekmagazine.org/2013/01/26/has-the-fall-of-apple-begun/&amp;ei=8yoaUZz0L6fV0gH9jYGgCQ&amp;bvm=bv.42261806,d.d2k&amp;psig=AFQjCNF6jMmVyuNuamMumsM-B4G1qLmP2Q&amp;ust=1360755815868189" TargetMode="Externa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google.nl/url?sa=i&amp;rct=j&amp;q=apples&amp;source=images&amp;cd=&amp;cad=rja&amp;docid=dO6ebsXe7ffDqM&amp;tbnid=fkehBrxwJO9G3M:&amp;ved=0CAUQjRw&amp;url=http://www.southernliving.com/food/holidays-occasions/halloween-desserts-treats-recipes-00400000054823/page14.html&amp;ei=2CsaUf6gEM3p0QG22oDgBQ&amp;bvm=bv.42261806,d.d2k&amp;psig=AFQjCNGYrqUxbgwjDoGaAsBgbFr_C65Z9g&amp;ust=1360755881395920" TargetMode="External"/><Relationship Id="rId5" Type="http://schemas.openxmlformats.org/officeDocument/2006/relationships/image" Target="../media/image16.jpeg"/><Relationship Id="rId4" Type="http://schemas.openxmlformats.org/officeDocument/2006/relationships/hyperlink" Target="http://www.google.nl/url?sa=i&amp;rct=j&amp;q=apples&amp;source=images&amp;cd=&amp;cad=rja&amp;docid=vg2ojpVwYs7gPM&amp;tbnid=-eH9MdFnLRr5rM:&amp;ved=0CAUQjRw&amp;url=http://www.newsonair.com/apples-in-india.asp&amp;ei=OCsaUfLNNI280QGWooDIBg&amp;bvm=bv.42261806,d.d2k&amp;psig=AFQjCNGYrqUxbgwjDoGaAsBgbFr_C65Z9g&amp;ust=136075588139592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E:\Foto's\_fotosearch\istock_000007006524large1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662164" y="980728"/>
            <a:ext cx="7831757" cy="5229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E:\Foto's\_fotosearch\istock_000007006524large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5676" y="980728"/>
            <a:ext cx="7847305" cy="5229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088" y="1304764"/>
            <a:ext cx="3924931" cy="1470025"/>
          </a:xfrm>
        </p:spPr>
        <p:txBody>
          <a:bodyPr/>
          <a:lstStyle/>
          <a:p>
            <a:r>
              <a:rPr lang="nl-NL" dirty="0" err="1" smtClean="0"/>
              <a:t>Presentation</a:t>
            </a:r>
            <a:r>
              <a:rPr lang="nl-NL" dirty="0" smtClean="0"/>
              <a:t> </a:t>
            </a:r>
            <a:r>
              <a:rPr lang="nl-NL" dirty="0" err="1" smtClean="0"/>
              <a:t>title</a:t>
            </a:r>
            <a:endParaRPr lang="nl-NL" dirty="0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827088" y="2789603"/>
            <a:ext cx="6945312" cy="1752600"/>
          </a:xfrm>
        </p:spPr>
        <p:txBody>
          <a:bodyPr/>
          <a:lstStyle/>
          <a:p>
            <a:r>
              <a:rPr lang="nl-NL" dirty="0" err="1" smtClean="0"/>
              <a:t>Lorem</a:t>
            </a:r>
            <a:r>
              <a:rPr lang="nl-NL" dirty="0" smtClean="0"/>
              <a:t> </a:t>
            </a:r>
            <a:r>
              <a:rPr lang="nl-NL" dirty="0" err="1" smtClean="0"/>
              <a:t>ipsum</a:t>
            </a:r>
            <a:r>
              <a:rPr lang="nl-NL" dirty="0" smtClean="0"/>
              <a:t> enzovoort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818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 descr="istock_000001767562large1.jpg"/>
          <p:cNvPicPr>
            <a:picLocks noChangeAspect="1"/>
          </p:cNvPicPr>
          <p:nvPr/>
        </p:nvPicPr>
        <p:blipFill>
          <a:blip r:embed="rId2" cstate="print">
            <a:lum bright="5000"/>
          </a:blip>
          <a:stretch>
            <a:fillRect/>
          </a:stretch>
        </p:blipFill>
        <p:spPr>
          <a:xfrm>
            <a:off x="2960134" y="851605"/>
            <a:ext cx="5398404" cy="359776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Chapter</a:t>
            </a:r>
            <a:r>
              <a:rPr lang="nl-NL" dirty="0" smtClean="0"/>
              <a:t> slide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Use</a:t>
            </a:r>
            <a:r>
              <a:rPr lang="nl-NL" dirty="0" smtClean="0"/>
              <a:t> </a:t>
            </a:r>
            <a:r>
              <a:rPr lang="nl-NL" dirty="0" err="1" smtClean="0"/>
              <a:t>isolated</a:t>
            </a:r>
            <a:r>
              <a:rPr lang="nl-NL" dirty="0" smtClean="0"/>
              <a:t> pictures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objects</a:t>
            </a:r>
            <a:r>
              <a:rPr lang="nl-NL" dirty="0" smtClean="0"/>
              <a:t> on </a:t>
            </a:r>
            <a:r>
              <a:rPr lang="nl-NL" dirty="0" err="1" smtClean="0"/>
              <a:t>this</a:t>
            </a:r>
            <a:r>
              <a:rPr lang="nl-NL" dirty="0" smtClean="0"/>
              <a:t> </a:t>
            </a:r>
            <a:r>
              <a:rPr lang="nl-NL" dirty="0" err="1" smtClean="0"/>
              <a:t>white</a:t>
            </a:r>
            <a:r>
              <a:rPr lang="nl-NL" dirty="0" smtClean="0"/>
              <a:t> background </a:t>
            </a:r>
            <a:r>
              <a:rPr lang="nl-NL" dirty="0" err="1" smtClean="0"/>
              <a:t>only</a:t>
            </a:r>
            <a:r>
              <a:rPr lang="nl-NL" dirty="0" smtClean="0"/>
              <a:t>. For </a:t>
            </a:r>
            <a:r>
              <a:rPr lang="nl-NL" dirty="0" err="1" smtClean="0"/>
              <a:t>other</a:t>
            </a:r>
            <a:r>
              <a:rPr lang="nl-NL" dirty="0" smtClean="0"/>
              <a:t> types of pictures </a:t>
            </a:r>
            <a:r>
              <a:rPr lang="nl-NL" dirty="0" err="1" smtClean="0"/>
              <a:t>use</a:t>
            </a:r>
            <a:r>
              <a:rPr lang="nl-NL" dirty="0" smtClean="0"/>
              <a:t> a ‘big </a:t>
            </a:r>
            <a:r>
              <a:rPr lang="nl-NL" dirty="0" err="1" smtClean="0"/>
              <a:t>photo</a:t>
            </a:r>
            <a:r>
              <a:rPr lang="nl-NL" dirty="0" smtClean="0"/>
              <a:t>’ </a:t>
            </a:r>
            <a:r>
              <a:rPr lang="nl-NL" dirty="0" err="1" smtClean="0"/>
              <a:t>layout</a:t>
            </a:r>
            <a:r>
              <a:rPr lang="nl-NL" dirty="0" smtClean="0"/>
              <a:t>.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CHAPTER TITLE WITH A PHOTO</a:t>
            </a:r>
            <a:endParaRPr lang="nl-NL" dirty="0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Lorem</a:t>
            </a:r>
            <a:r>
              <a:rPr lang="nl-NL" dirty="0"/>
              <a:t> </a:t>
            </a:r>
            <a:r>
              <a:rPr lang="nl-NL" dirty="0" err="1"/>
              <a:t>ipsum</a:t>
            </a:r>
            <a:r>
              <a:rPr lang="nl-NL" dirty="0"/>
              <a:t> </a:t>
            </a:r>
            <a:r>
              <a:rPr lang="nl-NL" dirty="0" err="1"/>
              <a:t>dolor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,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adipiscing</a:t>
            </a:r>
            <a:r>
              <a:rPr lang="nl-NL" dirty="0"/>
              <a:t> </a:t>
            </a:r>
            <a:r>
              <a:rPr lang="nl-NL" dirty="0" err="1"/>
              <a:t>elit</a:t>
            </a:r>
            <a:r>
              <a:rPr lang="nl-NL" dirty="0"/>
              <a:t>.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iaculis</a:t>
            </a:r>
            <a:r>
              <a:rPr lang="nl-NL" dirty="0"/>
              <a:t> </a:t>
            </a:r>
            <a:r>
              <a:rPr lang="nl-NL" dirty="0" err="1"/>
              <a:t>luctus</a:t>
            </a:r>
            <a:r>
              <a:rPr lang="nl-NL" dirty="0"/>
              <a:t> </a:t>
            </a:r>
            <a:r>
              <a:rPr lang="nl-NL" dirty="0" err="1"/>
              <a:t>nisi</a:t>
            </a:r>
            <a:r>
              <a:rPr lang="nl-NL" dirty="0"/>
              <a:t> </a:t>
            </a:r>
            <a:r>
              <a:rPr lang="nl-NL" dirty="0" err="1"/>
              <a:t>viverra</a:t>
            </a:r>
            <a:r>
              <a:rPr lang="nl-NL" dirty="0"/>
              <a:t> </a:t>
            </a:r>
            <a:r>
              <a:rPr lang="nl-NL" dirty="0" err="1"/>
              <a:t>scelerisque</a:t>
            </a:r>
            <a:r>
              <a:rPr lang="nl-NL" dirty="0"/>
              <a:t>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11</a:t>
            </a:fld>
            <a:endParaRPr lang="nl-NL"/>
          </a:p>
        </p:txBody>
      </p:sp>
      <p:pic>
        <p:nvPicPr>
          <p:cNvPr id="9" name="Picture 2" descr="E:\Foto's\_fotosearch\istock_000008515543large-775x1024.jpg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1194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Color contrast CHAPTER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1331913" y="4365104"/>
            <a:ext cx="5653087" cy="1500187"/>
          </a:xfrm>
        </p:spPr>
        <p:txBody>
          <a:bodyPr/>
          <a:lstStyle/>
          <a:p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only</a:t>
            </a:r>
            <a:r>
              <a:rPr lang="nl-NL" dirty="0" smtClean="0"/>
              <a:t>, do </a:t>
            </a:r>
            <a:r>
              <a:rPr lang="nl-NL" dirty="0" err="1" smtClean="0"/>
              <a:t>not</a:t>
            </a:r>
            <a:r>
              <a:rPr lang="nl-NL" dirty="0" smtClean="0"/>
              <a:t> combine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pictures</a:t>
            </a:r>
            <a:r>
              <a:rPr lang="nl-NL" dirty="0" smtClean="0"/>
              <a:t> </a:t>
            </a:r>
            <a:r>
              <a:rPr lang="nl-NL" dirty="0" err="1" smtClean="0"/>
              <a:t>or</a:t>
            </a:r>
            <a:r>
              <a:rPr lang="nl-NL" dirty="0" smtClean="0"/>
              <a:t> </a:t>
            </a:r>
            <a:r>
              <a:rPr lang="nl-NL" dirty="0" err="1" smtClean="0"/>
              <a:t>objects.Font</a:t>
            </a:r>
            <a:r>
              <a:rPr lang="nl-NL" dirty="0" smtClean="0"/>
              <a:t> </a:t>
            </a:r>
            <a:r>
              <a:rPr lang="nl-NL" dirty="0" err="1" smtClean="0"/>
              <a:t>size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increased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dramatic effect.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6" name="Picture 2" descr="F:\_Imagebank\_creative collections\iStock_000013734543Large%20ping%20pong%20action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580" y="605158"/>
            <a:ext cx="8173031" cy="5560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03239" y="584707"/>
            <a:ext cx="7813674" cy="2088209"/>
          </a:xfrm>
        </p:spPr>
        <p:txBody>
          <a:bodyPr anchor="t"/>
          <a:lstStyle/>
          <a:p>
            <a:r>
              <a:rPr lang="nl-NL" dirty="0" smtClean="0"/>
              <a:t>LARGE </a:t>
            </a:r>
            <a:r>
              <a:rPr lang="nl-NL" dirty="0" err="1" smtClean="0"/>
              <a:t>photo</a:t>
            </a:r>
            <a:r>
              <a:rPr lang="nl-NL" dirty="0" smtClean="0"/>
              <a:t> + copy </a:t>
            </a:r>
            <a:r>
              <a:rPr lang="nl-NL" dirty="0" err="1" smtClean="0"/>
              <a:t>space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767065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BOXES, ARROWS &amp; SHADOWS</a:t>
            </a:r>
            <a:endParaRPr lang="nl-NL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14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1114817" y="1628800"/>
            <a:ext cx="1296144" cy="886769"/>
          </a:xfrm>
          <a:prstGeom prst="rect">
            <a:avLst/>
          </a:prstGeom>
          <a:solidFill>
            <a:schemeClr val="accent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>
            <a:noAutofit/>
          </a:bodyPr>
          <a:lstStyle/>
          <a:p>
            <a:pPr algn="ctr"/>
            <a:r>
              <a:rPr lang="nl-NL" dirty="0" smtClean="0">
                <a:solidFill>
                  <a:prstClr val="white"/>
                </a:solidFill>
              </a:rPr>
              <a:t>BOX</a:t>
            </a:r>
            <a:endParaRPr lang="nl-NL" dirty="0">
              <a:solidFill>
                <a:prstClr val="white"/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3275856" y="2141540"/>
            <a:ext cx="1296144" cy="886769"/>
          </a:xfrm>
          <a:prstGeom prst="rect">
            <a:avLst/>
          </a:prstGeom>
          <a:solidFill>
            <a:schemeClr val="accent3"/>
          </a:solidFill>
        </p:spPr>
        <p:txBody>
          <a:bodyPr rtlCol="0" anchor="ctr">
            <a:noAutofit/>
          </a:bodyPr>
          <a:lstStyle/>
          <a:p>
            <a:pPr algn="ctr"/>
            <a:r>
              <a:rPr lang="nl-NL" dirty="0" smtClean="0">
                <a:solidFill>
                  <a:prstClr val="white"/>
                </a:solidFill>
              </a:rPr>
              <a:t>BOX</a:t>
            </a:r>
            <a:endParaRPr lang="nl-NL" dirty="0">
              <a:solidFill>
                <a:prstClr val="white"/>
              </a:solidFill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1117518" y="2705857"/>
            <a:ext cx="1296144" cy="886769"/>
          </a:xfrm>
          <a:prstGeom prst="rect">
            <a:avLst/>
          </a:prstGeom>
          <a:solidFill>
            <a:schemeClr val="accent4"/>
          </a:solidFill>
        </p:spPr>
        <p:txBody>
          <a:bodyPr rtlCol="0" anchor="ctr">
            <a:noAutofit/>
          </a:bodyPr>
          <a:lstStyle/>
          <a:p>
            <a:pPr algn="ctr"/>
            <a:r>
              <a:rPr lang="nl-NL" dirty="0" smtClean="0">
                <a:solidFill>
                  <a:prstClr val="white"/>
                </a:solidFill>
              </a:rPr>
              <a:t>BOX</a:t>
            </a:r>
            <a:endParaRPr lang="nl-NL" dirty="0">
              <a:solidFill>
                <a:prstClr val="white"/>
              </a:solidFill>
            </a:endParaRPr>
          </a:p>
        </p:txBody>
      </p:sp>
      <p:cxnSp>
        <p:nvCxnSpPr>
          <p:cNvPr id="11" name="Gebogen verbindingslijn 10"/>
          <p:cNvCxnSpPr>
            <a:stCxn id="7" idx="3"/>
            <a:endCxn id="8" idx="1"/>
          </p:cNvCxnSpPr>
          <p:nvPr/>
        </p:nvCxnSpPr>
        <p:spPr>
          <a:xfrm>
            <a:off x="2410961" y="2072185"/>
            <a:ext cx="864895" cy="512740"/>
          </a:xfrm>
          <a:prstGeom prst="bentConnector3">
            <a:avLst/>
          </a:prstGeom>
          <a:ln w="19050">
            <a:solidFill>
              <a:schemeClr val="tx2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bogen verbindingslijn 11"/>
          <p:cNvCxnSpPr>
            <a:stCxn id="9" idx="3"/>
            <a:endCxn id="8" idx="1"/>
          </p:cNvCxnSpPr>
          <p:nvPr/>
        </p:nvCxnSpPr>
        <p:spPr>
          <a:xfrm flipV="1">
            <a:off x="2413662" y="2584925"/>
            <a:ext cx="862194" cy="564317"/>
          </a:xfrm>
          <a:prstGeom prst="bentConnector3">
            <a:avLst/>
          </a:prstGeom>
          <a:ln w="19050">
            <a:solidFill>
              <a:schemeClr val="tx2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>
            <a:stCxn id="8" idx="2"/>
            <a:endCxn id="19" idx="0"/>
          </p:cNvCxnSpPr>
          <p:nvPr/>
        </p:nvCxnSpPr>
        <p:spPr>
          <a:xfrm>
            <a:off x="3923928" y="3028309"/>
            <a:ext cx="0" cy="507971"/>
          </a:xfrm>
          <a:prstGeom prst="straightConnector1">
            <a:avLst/>
          </a:prstGeom>
          <a:ln w="19050">
            <a:solidFill>
              <a:schemeClr val="bg2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hthoek 18"/>
          <p:cNvSpPr/>
          <p:nvPr/>
        </p:nvSpPr>
        <p:spPr>
          <a:xfrm>
            <a:off x="3275856" y="3536280"/>
            <a:ext cx="1296144" cy="886769"/>
          </a:xfrm>
          <a:prstGeom prst="rect">
            <a:avLst/>
          </a:prstGeom>
          <a:solidFill>
            <a:schemeClr val="accent5"/>
          </a:solidFill>
        </p:spPr>
        <p:txBody>
          <a:bodyPr rtlCol="0" anchor="ctr">
            <a:noAutofit/>
          </a:bodyPr>
          <a:lstStyle/>
          <a:p>
            <a:pPr algn="ctr"/>
            <a:r>
              <a:rPr lang="nl-NL" dirty="0" smtClean="0">
                <a:solidFill>
                  <a:prstClr val="white"/>
                </a:solidFill>
              </a:rPr>
              <a:t>BOX</a:t>
            </a:r>
            <a:endParaRPr lang="nl-NL" dirty="0">
              <a:solidFill>
                <a:prstClr val="white"/>
              </a:solidFill>
            </a:endParaRPr>
          </a:p>
        </p:txBody>
      </p:sp>
      <p:sp>
        <p:nvSpPr>
          <p:cNvPr id="20" name="Rechthoek 19"/>
          <p:cNvSpPr/>
          <p:nvPr/>
        </p:nvSpPr>
        <p:spPr>
          <a:xfrm>
            <a:off x="3275856" y="4882491"/>
            <a:ext cx="1296144" cy="886769"/>
          </a:xfrm>
          <a:prstGeom prst="rect">
            <a:avLst/>
          </a:prstGeom>
          <a:solidFill>
            <a:schemeClr val="accent6"/>
          </a:solidFill>
        </p:spPr>
        <p:txBody>
          <a:bodyPr rtlCol="0" anchor="ctr">
            <a:noAutofit/>
          </a:bodyPr>
          <a:lstStyle/>
          <a:p>
            <a:pPr algn="ctr"/>
            <a:r>
              <a:rPr lang="nl-NL" dirty="0" smtClean="0">
                <a:solidFill>
                  <a:prstClr val="white"/>
                </a:solidFill>
              </a:rPr>
              <a:t>BOX</a:t>
            </a:r>
            <a:endParaRPr lang="nl-NL" dirty="0">
              <a:solidFill>
                <a:prstClr val="white"/>
              </a:solidFill>
            </a:endParaRPr>
          </a:p>
        </p:txBody>
      </p:sp>
      <p:cxnSp>
        <p:nvCxnSpPr>
          <p:cNvPr id="23" name="Rechte verbindingslijn met pijl 22"/>
          <p:cNvCxnSpPr>
            <a:stCxn id="19" idx="2"/>
            <a:endCxn id="20" idx="0"/>
          </p:cNvCxnSpPr>
          <p:nvPr/>
        </p:nvCxnSpPr>
        <p:spPr>
          <a:xfrm>
            <a:off x="3923928" y="4423049"/>
            <a:ext cx="0" cy="459442"/>
          </a:xfrm>
          <a:prstGeom prst="straightConnector1">
            <a:avLst/>
          </a:prstGeom>
          <a:ln w="19050">
            <a:solidFill>
              <a:schemeClr val="bg2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bogen verbindingslijn 31"/>
          <p:cNvCxnSpPr/>
          <p:nvPr/>
        </p:nvCxnSpPr>
        <p:spPr>
          <a:xfrm>
            <a:off x="5665740" y="1905392"/>
            <a:ext cx="864895" cy="512740"/>
          </a:xfrm>
          <a:prstGeom prst="bentConnector3">
            <a:avLst/>
          </a:prstGeom>
          <a:ln w="12700">
            <a:solidFill>
              <a:schemeClr val="tx2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bogen verbindingslijn 32"/>
          <p:cNvCxnSpPr/>
          <p:nvPr/>
        </p:nvCxnSpPr>
        <p:spPr>
          <a:xfrm>
            <a:off x="6551421" y="1896562"/>
            <a:ext cx="864895" cy="512740"/>
          </a:xfrm>
          <a:prstGeom prst="bentConnector3">
            <a:avLst/>
          </a:prstGeom>
          <a:ln w="19050">
            <a:solidFill>
              <a:schemeClr val="tx2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bogen verbindingslijn 33"/>
          <p:cNvCxnSpPr/>
          <p:nvPr/>
        </p:nvCxnSpPr>
        <p:spPr>
          <a:xfrm>
            <a:off x="7379513" y="1896562"/>
            <a:ext cx="864895" cy="512740"/>
          </a:xfrm>
          <a:prstGeom prst="bentConnector3">
            <a:avLst/>
          </a:prstGeom>
          <a:ln w="38100">
            <a:solidFill>
              <a:schemeClr val="tx2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kstvak 34"/>
          <p:cNvSpPr txBox="1"/>
          <p:nvPr/>
        </p:nvSpPr>
        <p:spPr>
          <a:xfrm>
            <a:off x="5900013" y="2610057"/>
            <a:ext cx="2164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333333"/>
                </a:solidFill>
              </a:rPr>
              <a:t>1 </a:t>
            </a:r>
            <a:r>
              <a:rPr lang="nl-NL" dirty="0" err="1" smtClean="0">
                <a:solidFill>
                  <a:srgbClr val="333333"/>
                </a:solidFill>
              </a:rPr>
              <a:t>pt</a:t>
            </a:r>
            <a:r>
              <a:rPr lang="nl-NL" dirty="0" smtClean="0">
                <a:solidFill>
                  <a:srgbClr val="333333"/>
                </a:solidFill>
              </a:rPr>
              <a:t>     1.5 </a:t>
            </a:r>
            <a:r>
              <a:rPr lang="nl-NL" dirty="0" err="1" smtClean="0">
                <a:solidFill>
                  <a:srgbClr val="333333"/>
                </a:solidFill>
              </a:rPr>
              <a:t>pt</a:t>
            </a:r>
            <a:r>
              <a:rPr lang="nl-NL" dirty="0" smtClean="0">
                <a:solidFill>
                  <a:srgbClr val="333333"/>
                </a:solidFill>
              </a:rPr>
              <a:t>      3pt</a:t>
            </a:r>
            <a:endParaRPr lang="nl-NL" dirty="0">
              <a:solidFill>
                <a:srgbClr val="333333"/>
              </a:solidFill>
            </a:endParaRPr>
          </a:p>
        </p:txBody>
      </p:sp>
      <p:cxnSp>
        <p:nvCxnSpPr>
          <p:cNvPr id="36" name="Rechte verbindingslijn met pijl 35"/>
          <p:cNvCxnSpPr/>
          <p:nvPr/>
        </p:nvCxnSpPr>
        <p:spPr>
          <a:xfrm>
            <a:off x="6264188" y="3038190"/>
            <a:ext cx="0" cy="507971"/>
          </a:xfrm>
          <a:prstGeom prst="straightConnector1">
            <a:avLst/>
          </a:prstGeom>
          <a:ln w="12700">
            <a:solidFill>
              <a:schemeClr val="bg2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echte verbindingslijn met pijl 36"/>
          <p:cNvCxnSpPr/>
          <p:nvPr/>
        </p:nvCxnSpPr>
        <p:spPr>
          <a:xfrm>
            <a:off x="7022271" y="3021796"/>
            <a:ext cx="0" cy="507971"/>
          </a:xfrm>
          <a:prstGeom prst="straightConnector1">
            <a:avLst/>
          </a:prstGeom>
          <a:ln w="19050">
            <a:solidFill>
              <a:schemeClr val="bg2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echte verbindingslijn met pijl 37"/>
          <p:cNvCxnSpPr/>
          <p:nvPr/>
        </p:nvCxnSpPr>
        <p:spPr>
          <a:xfrm>
            <a:off x="7920372" y="3065045"/>
            <a:ext cx="0" cy="507971"/>
          </a:xfrm>
          <a:prstGeom prst="straightConnector1">
            <a:avLst/>
          </a:prstGeom>
          <a:ln w="19050">
            <a:solidFill>
              <a:schemeClr val="bg2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kstvak 38"/>
          <p:cNvSpPr txBox="1"/>
          <p:nvPr/>
        </p:nvSpPr>
        <p:spPr>
          <a:xfrm>
            <a:off x="5635168" y="1196752"/>
            <a:ext cx="2889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>
                <a:solidFill>
                  <a:srgbClr val="333333"/>
                </a:solidFill>
              </a:rPr>
              <a:t>Arrows</a:t>
            </a:r>
            <a:r>
              <a:rPr lang="nl-NL" dirty="0" smtClean="0">
                <a:solidFill>
                  <a:srgbClr val="333333"/>
                </a:solidFill>
              </a:rPr>
              <a:t>, red or </a:t>
            </a:r>
            <a:r>
              <a:rPr lang="nl-NL" dirty="0" err="1" smtClean="0">
                <a:solidFill>
                  <a:srgbClr val="333333"/>
                </a:solidFill>
              </a:rPr>
              <a:t>grey</a:t>
            </a:r>
            <a:r>
              <a:rPr lang="nl-NL" dirty="0" smtClean="0">
                <a:solidFill>
                  <a:srgbClr val="333333"/>
                </a:solidFill>
              </a:rPr>
              <a:t>, open</a:t>
            </a:r>
            <a:endParaRPr lang="nl-NL" dirty="0">
              <a:solidFill>
                <a:srgbClr val="333333"/>
              </a:solidFill>
            </a:endParaRPr>
          </a:p>
        </p:txBody>
      </p:sp>
      <p:sp>
        <p:nvSpPr>
          <p:cNvPr id="40" name="Tekstvak 39"/>
          <p:cNvSpPr txBox="1"/>
          <p:nvPr/>
        </p:nvSpPr>
        <p:spPr>
          <a:xfrm>
            <a:off x="5665740" y="3779748"/>
            <a:ext cx="2735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>
                <a:solidFill>
                  <a:srgbClr val="333333"/>
                </a:solidFill>
              </a:rPr>
              <a:t>Shadows</a:t>
            </a:r>
            <a:r>
              <a:rPr lang="nl-NL" dirty="0" smtClean="0">
                <a:solidFill>
                  <a:srgbClr val="333333"/>
                </a:solidFill>
              </a:rPr>
              <a:t>: none or small</a:t>
            </a:r>
            <a:endParaRPr lang="nl-NL" dirty="0">
              <a:solidFill>
                <a:srgbClr val="333333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1499" y="4214924"/>
            <a:ext cx="2665413" cy="1727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411802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 session examples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1331913" y="4365104"/>
            <a:ext cx="5653087" cy="1500187"/>
          </a:xfrm>
        </p:spPr>
        <p:txBody>
          <a:bodyPr/>
          <a:lstStyle/>
          <a:p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only</a:t>
            </a:r>
            <a:r>
              <a:rPr lang="nl-NL" dirty="0" smtClean="0"/>
              <a:t>, do </a:t>
            </a:r>
            <a:r>
              <a:rPr lang="nl-NL" dirty="0" err="1" smtClean="0"/>
              <a:t>not</a:t>
            </a:r>
            <a:r>
              <a:rPr lang="nl-NL" dirty="0" smtClean="0"/>
              <a:t> combine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pictures</a:t>
            </a:r>
            <a:r>
              <a:rPr lang="nl-NL" dirty="0" smtClean="0"/>
              <a:t> </a:t>
            </a:r>
            <a:r>
              <a:rPr lang="nl-NL" dirty="0" err="1" smtClean="0"/>
              <a:t>or</a:t>
            </a:r>
            <a:r>
              <a:rPr lang="nl-NL" dirty="0" smtClean="0"/>
              <a:t> </a:t>
            </a:r>
            <a:r>
              <a:rPr lang="nl-NL" dirty="0" err="1" smtClean="0"/>
              <a:t>objects.Font</a:t>
            </a:r>
            <a:r>
              <a:rPr lang="nl-NL" dirty="0" smtClean="0"/>
              <a:t> </a:t>
            </a:r>
            <a:r>
              <a:rPr lang="nl-NL" dirty="0" err="1" smtClean="0"/>
              <a:t>size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increased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dramatic effect.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044076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Afbeelding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8" r="10058" b="7802"/>
          <a:stretch/>
        </p:blipFill>
        <p:spPr>
          <a:xfrm>
            <a:off x="0" y="13458"/>
            <a:ext cx="4808483" cy="3470722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/>
          <a:srcRect l="7907"/>
          <a:stretch/>
        </p:blipFill>
        <p:spPr bwMode="auto">
          <a:xfrm>
            <a:off x="4808482" y="2204864"/>
            <a:ext cx="4011993" cy="4356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kstvak 13"/>
          <p:cNvSpPr txBox="1"/>
          <p:nvPr/>
        </p:nvSpPr>
        <p:spPr>
          <a:xfrm>
            <a:off x="719138" y="911851"/>
            <a:ext cx="42129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nl-NL" sz="4400" dirty="0" smtClean="0">
                <a:solidFill>
                  <a:prstClr val="white"/>
                </a:solidFill>
              </a:rPr>
              <a:t>Oefening</a:t>
            </a:r>
            <a:r>
              <a:rPr lang="nl-NL" sz="3200" dirty="0" smtClean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6" name="Tekstvak 8"/>
          <p:cNvSpPr txBox="1"/>
          <p:nvPr/>
        </p:nvSpPr>
        <p:spPr>
          <a:xfrm>
            <a:off x="3203848" y="1653315"/>
            <a:ext cx="14299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nl-NL" sz="3200" dirty="0" smtClean="0">
                <a:solidFill>
                  <a:prstClr val="white"/>
                </a:solidFill>
              </a:rPr>
              <a:t>Give </a:t>
            </a:r>
          </a:p>
          <a:p>
            <a:pPr defTabSz="457200"/>
            <a:r>
              <a:rPr lang="nl-NL" sz="3200" dirty="0" smtClean="0">
                <a:solidFill>
                  <a:prstClr val="white"/>
                </a:solidFill>
              </a:rPr>
              <a:t>&amp; Get</a:t>
            </a:r>
            <a:endParaRPr lang="nl-NL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5043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6845"/>
            <a:ext cx="6374604" cy="426666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970" y="3779882"/>
            <a:ext cx="2332124" cy="156019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238" y="5217181"/>
            <a:ext cx="2332124" cy="156019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708" y="3779881"/>
            <a:ext cx="2332124" cy="156019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708" y="5217181"/>
            <a:ext cx="2332124" cy="156019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472" y="5217181"/>
            <a:ext cx="2332124" cy="156019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854" y="3789761"/>
            <a:ext cx="2332124" cy="1560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16400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9043" y="-262392"/>
            <a:ext cx="5705541" cy="7120392"/>
          </a:xfrm>
          <a:prstGeom prst="rect">
            <a:avLst/>
          </a:prstGeom>
        </p:spPr>
      </p:pic>
      <p:sp>
        <p:nvSpPr>
          <p:cNvPr id="4" name="Freeform 3"/>
          <p:cNvSpPr/>
          <p:nvPr/>
        </p:nvSpPr>
        <p:spPr>
          <a:xfrm>
            <a:off x="2882625" y="2085019"/>
            <a:ext cx="1882768" cy="1501672"/>
          </a:xfrm>
          <a:custGeom>
            <a:avLst/>
            <a:gdLst>
              <a:gd name="connsiteX0" fmla="*/ 366338 w 2730847"/>
              <a:gd name="connsiteY0" fmla="*/ 2516540 h 2522459"/>
              <a:gd name="connsiteX1" fmla="*/ 1367377 w 2730847"/>
              <a:gd name="connsiteY1" fmla="*/ 2502850 h 2522459"/>
              <a:gd name="connsiteX2" fmla="*/ 2376265 w 2730847"/>
              <a:gd name="connsiteY2" fmla="*/ 2499090 h 2522459"/>
              <a:gd name="connsiteX3" fmla="*/ 2671578 w 2730847"/>
              <a:gd name="connsiteY3" fmla="*/ 2507815 h 2522459"/>
              <a:gd name="connsiteX4" fmla="*/ 2727991 w 2730847"/>
              <a:gd name="connsiteY4" fmla="*/ 2326891 h 2522459"/>
              <a:gd name="connsiteX5" fmla="*/ 2727903 w 2730847"/>
              <a:gd name="connsiteY5" fmla="*/ 1507436 h 2522459"/>
              <a:gd name="connsiteX6" fmla="*/ 2720714 w 2730847"/>
              <a:gd name="connsiteY6" fmla="*/ 297812 h 2522459"/>
              <a:gd name="connsiteX7" fmla="*/ 2521045 w 2730847"/>
              <a:gd name="connsiteY7" fmla="*/ 25600 h 2522459"/>
              <a:gd name="connsiteX8" fmla="*/ 2042724 w 2730847"/>
              <a:gd name="connsiteY8" fmla="*/ 2728 h 2522459"/>
              <a:gd name="connsiteX9" fmla="*/ 1160519 w 2730847"/>
              <a:gd name="connsiteY9" fmla="*/ 11313 h 2522459"/>
              <a:gd name="connsiteX10" fmla="*/ 102622 w 2730847"/>
              <a:gd name="connsiteY10" fmla="*/ 53566 h 2522459"/>
              <a:gd name="connsiteX11" fmla="*/ 1237 w 2730847"/>
              <a:gd name="connsiteY11" fmla="*/ 313166 h 2522459"/>
              <a:gd name="connsiteX12" fmla="*/ 10432 w 2730847"/>
              <a:gd name="connsiteY12" fmla="*/ 1234361 h 2522459"/>
              <a:gd name="connsiteX13" fmla="*/ 14217 w 2730847"/>
              <a:gd name="connsiteY13" fmla="*/ 1947910 h 2522459"/>
              <a:gd name="connsiteX14" fmla="*/ 36480 w 2730847"/>
              <a:gd name="connsiteY14" fmla="*/ 2467048 h 2522459"/>
              <a:gd name="connsiteX15" fmla="*/ 211448 w 2730847"/>
              <a:gd name="connsiteY15" fmla="*/ 2520909 h 2522459"/>
              <a:gd name="connsiteX16" fmla="*/ 366338 w 2730847"/>
              <a:gd name="connsiteY16" fmla="*/ 2516540 h 25224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</a:cxnLst>
            <a:rect l="l" t="t" r="r" b="b"/>
            <a:pathLst>
              <a:path w="2730847" h="2522459">
                <a:moveTo>
                  <a:pt x="366338" y="2516540"/>
                </a:moveTo>
                <a:cubicBezTo>
                  <a:pt x="720020" y="2522560"/>
                  <a:pt x="1037482" y="2502850"/>
                  <a:pt x="1367377" y="2502850"/>
                </a:cubicBezTo>
                <a:cubicBezTo>
                  <a:pt x="1719967" y="2502850"/>
                  <a:pt x="2024081" y="2498951"/>
                  <a:pt x="2376265" y="2499090"/>
                </a:cubicBezTo>
                <a:cubicBezTo>
                  <a:pt x="2458993" y="2499116"/>
                  <a:pt x="2590844" y="2545471"/>
                  <a:pt x="2671578" y="2507815"/>
                </a:cubicBezTo>
                <a:cubicBezTo>
                  <a:pt x="2715926" y="2487127"/>
                  <a:pt x="2725490" y="2431666"/>
                  <a:pt x="2727991" y="2326891"/>
                </a:cubicBezTo>
                <a:cubicBezTo>
                  <a:pt x="2734481" y="2055822"/>
                  <a:pt x="2727903" y="1778911"/>
                  <a:pt x="2727903" y="1507436"/>
                </a:cubicBezTo>
                <a:cubicBezTo>
                  <a:pt x="2727903" y="1113076"/>
                  <a:pt x="2729401" y="690369"/>
                  <a:pt x="2720714" y="297812"/>
                </a:cubicBezTo>
                <a:cubicBezTo>
                  <a:pt x="2712955" y="-53228"/>
                  <a:pt x="2631116" y="29613"/>
                  <a:pt x="2521045" y="25600"/>
                </a:cubicBezTo>
                <a:cubicBezTo>
                  <a:pt x="2375198" y="20279"/>
                  <a:pt x="2188571" y="7846"/>
                  <a:pt x="2042724" y="2728"/>
                </a:cubicBezTo>
                <a:cubicBezTo>
                  <a:pt x="1739868" y="-7927"/>
                  <a:pt x="1455426" y="16405"/>
                  <a:pt x="1160519" y="11313"/>
                </a:cubicBezTo>
                <a:cubicBezTo>
                  <a:pt x="808246" y="5229"/>
                  <a:pt x="454018" y="3769"/>
                  <a:pt x="102622" y="53566"/>
                </a:cubicBezTo>
                <a:cubicBezTo>
                  <a:pt x="1072" y="67967"/>
                  <a:pt x="4057" y="137284"/>
                  <a:pt x="1237" y="313166"/>
                </a:cubicBezTo>
                <a:cubicBezTo>
                  <a:pt x="-3689" y="621484"/>
                  <a:pt x="7435" y="926005"/>
                  <a:pt x="10432" y="1234361"/>
                </a:cubicBezTo>
                <a:cubicBezTo>
                  <a:pt x="12096" y="1404808"/>
                  <a:pt x="13937" y="1777362"/>
                  <a:pt x="14217" y="1947910"/>
                </a:cubicBezTo>
                <a:cubicBezTo>
                  <a:pt x="14522" y="2134359"/>
                  <a:pt x="310" y="2415106"/>
                  <a:pt x="36480" y="2467048"/>
                </a:cubicBezTo>
                <a:cubicBezTo>
                  <a:pt x="85832" y="2537914"/>
                  <a:pt x="161245" y="2520909"/>
                  <a:pt x="211448" y="2520909"/>
                </a:cubicBezTo>
                <a:lnTo>
                  <a:pt x="366338" y="2516540"/>
                </a:ln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" name="Groeperen 20"/>
          <p:cNvGrpSpPr/>
          <p:nvPr/>
        </p:nvGrpSpPr>
        <p:grpSpPr>
          <a:xfrm>
            <a:off x="1426694" y="2931789"/>
            <a:ext cx="2549293" cy="2240490"/>
            <a:chOff x="6309183" y="3205264"/>
            <a:chExt cx="2549293" cy="2240490"/>
          </a:xfrm>
          <a:solidFill>
            <a:schemeClr val="accent1"/>
          </a:solidFill>
        </p:grpSpPr>
        <p:sp>
          <p:nvSpPr>
            <p:cNvPr id="6" name="Freeform 3"/>
            <p:cNvSpPr/>
            <p:nvPr/>
          </p:nvSpPr>
          <p:spPr>
            <a:xfrm>
              <a:off x="6309183" y="3205264"/>
              <a:ext cx="2549293" cy="2240490"/>
            </a:xfrm>
            <a:custGeom>
              <a:avLst/>
              <a:gdLst>
                <a:gd name="connsiteX0" fmla="*/ 3703954 w 3712659"/>
                <a:gd name="connsiteY0" fmla="*/ 2616841 h 3023993"/>
                <a:gd name="connsiteX1" fmla="*/ 3683824 w 3712659"/>
                <a:gd name="connsiteY1" fmla="*/ 1508969 h 3023993"/>
                <a:gd name="connsiteX2" fmla="*/ 3700677 w 3712659"/>
                <a:gd name="connsiteY2" fmla="*/ 459886 h 3023993"/>
                <a:gd name="connsiteX3" fmla="*/ 3657522 w 3712659"/>
                <a:gd name="connsiteY3" fmla="*/ 65601 h 3023993"/>
                <a:gd name="connsiteX4" fmla="*/ 3424960 w 3712659"/>
                <a:gd name="connsiteY4" fmla="*/ 3156 h 3023993"/>
                <a:gd name="connsiteX5" fmla="*/ 2219425 w 3712659"/>
                <a:gd name="connsiteY5" fmla="*/ 3257 h 3023993"/>
                <a:gd name="connsiteX6" fmla="*/ 439888 w 3712659"/>
                <a:gd name="connsiteY6" fmla="*/ 11207 h 3023993"/>
                <a:gd name="connsiteX7" fmla="*/ 1764 w 3712659"/>
                <a:gd name="connsiteY7" fmla="*/ 215868 h 3023993"/>
                <a:gd name="connsiteX8" fmla="*/ 5777 w 3712659"/>
                <a:gd name="connsiteY8" fmla="*/ 761561 h 3023993"/>
                <a:gd name="connsiteX9" fmla="*/ 18413 w 3712659"/>
                <a:gd name="connsiteY9" fmla="*/ 1737912 h 3023993"/>
                <a:gd name="connsiteX10" fmla="*/ 47204 w 3712659"/>
                <a:gd name="connsiteY10" fmla="*/ 2941326 h 3023993"/>
                <a:gd name="connsiteX11" fmla="*/ 462481 w 3712659"/>
                <a:gd name="connsiteY11" fmla="*/ 3020904 h 3023993"/>
                <a:gd name="connsiteX12" fmla="*/ 1817686 w 3712659"/>
                <a:gd name="connsiteY12" fmla="*/ 3010719 h 3023993"/>
                <a:gd name="connsiteX13" fmla="*/ 2867417 w 3712659"/>
                <a:gd name="connsiteY13" fmla="*/ 3006541 h 3023993"/>
                <a:gd name="connsiteX14" fmla="*/ 3631144 w 3712659"/>
                <a:gd name="connsiteY14" fmla="*/ 2981902 h 3023993"/>
                <a:gd name="connsiteX15" fmla="*/ 3710380 w 3712659"/>
                <a:gd name="connsiteY15" fmla="*/ 2788265 h 3023993"/>
                <a:gd name="connsiteX16" fmla="*/ 3703954 w 3712659"/>
                <a:gd name="connsiteY16" fmla="*/ 2616841 h 3023993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  <a:cxn ang="6">
                  <a:pos x="connsiteX6" y="connsiteY6"/>
                </a:cxn>
                <a:cxn ang="7">
                  <a:pos x="connsiteX7" y="connsiteY7"/>
                </a:cxn>
                <a:cxn ang="8">
                  <a:pos x="connsiteX8" y="connsiteY8"/>
                </a:cxn>
                <a:cxn ang="9">
                  <a:pos x="connsiteX9" y="connsiteY9"/>
                </a:cxn>
                <a:cxn ang="10">
                  <a:pos x="connsiteX10" y="connsiteY10"/>
                </a:cxn>
                <a:cxn ang="11">
                  <a:pos x="connsiteX11" y="connsiteY11"/>
                </a:cxn>
                <a:cxn ang="12">
                  <a:pos x="connsiteX12" y="connsiteY12"/>
                </a:cxn>
                <a:cxn ang="13">
                  <a:pos x="connsiteX13" y="connsiteY13"/>
                </a:cxn>
                <a:cxn ang="14">
                  <a:pos x="connsiteX14" y="connsiteY14"/>
                </a:cxn>
                <a:cxn ang="15">
                  <a:pos x="connsiteX15" y="connsiteY15"/>
                </a:cxn>
                <a:cxn ang="16">
                  <a:pos x="connsiteX16" y="connsiteY16"/>
                </a:cxn>
              </a:cxnLst>
              <a:rect l="l" t="t" r="r" b="b"/>
              <a:pathLst>
                <a:path w="3712659" h="3023993">
                  <a:moveTo>
                    <a:pt x="3703954" y="2616841"/>
                  </a:moveTo>
                  <a:cubicBezTo>
                    <a:pt x="3712805" y="2225414"/>
                    <a:pt x="3683824" y="1874069"/>
                    <a:pt x="3683824" y="1508969"/>
                  </a:cubicBezTo>
                  <a:cubicBezTo>
                    <a:pt x="3683824" y="1118749"/>
                    <a:pt x="3700487" y="849636"/>
                    <a:pt x="3700677" y="459886"/>
                  </a:cubicBezTo>
                  <a:cubicBezTo>
                    <a:pt x="3700728" y="368319"/>
                    <a:pt x="3712932" y="154946"/>
                    <a:pt x="3657522" y="65601"/>
                  </a:cubicBezTo>
                  <a:cubicBezTo>
                    <a:pt x="3627093" y="16516"/>
                    <a:pt x="3579099" y="5937"/>
                    <a:pt x="3424960" y="3156"/>
                  </a:cubicBezTo>
                  <a:cubicBezTo>
                    <a:pt x="3026180" y="-4019"/>
                    <a:pt x="2618802" y="3257"/>
                    <a:pt x="2219425" y="3257"/>
                  </a:cubicBezTo>
                  <a:cubicBezTo>
                    <a:pt x="1639263" y="3257"/>
                    <a:pt x="1017408" y="1593"/>
                    <a:pt x="439888" y="11207"/>
                  </a:cubicBezTo>
                  <a:cubicBezTo>
                    <a:pt x="-76531" y="19792"/>
                    <a:pt x="7682" y="94062"/>
                    <a:pt x="1764" y="215868"/>
                  </a:cubicBezTo>
                  <a:cubicBezTo>
                    <a:pt x="-6058" y="377285"/>
                    <a:pt x="13321" y="600144"/>
                    <a:pt x="5777" y="761561"/>
                  </a:cubicBezTo>
                  <a:cubicBezTo>
                    <a:pt x="-9881" y="1096740"/>
                    <a:pt x="25906" y="1411522"/>
                    <a:pt x="18413" y="1737912"/>
                  </a:cubicBezTo>
                  <a:cubicBezTo>
                    <a:pt x="9473" y="2127777"/>
                    <a:pt x="1764" y="2509564"/>
                    <a:pt x="47204" y="2941326"/>
                  </a:cubicBezTo>
                  <a:cubicBezTo>
                    <a:pt x="68388" y="3053721"/>
                    <a:pt x="203744" y="3017793"/>
                    <a:pt x="462481" y="3020904"/>
                  </a:cubicBezTo>
                  <a:cubicBezTo>
                    <a:pt x="916075" y="3026365"/>
                    <a:pt x="1364042" y="3014046"/>
                    <a:pt x="1817686" y="3010719"/>
                  </a:cubicBezTo>
                  <a:cubicBezTo>
                    <a:pt x="2068435" y="3008890"/>
                    <a:pt x="2616516" y="3006845"/>
                    <a:pt x="2867417" y="3006541"/>
                  </a:cubicBezTo>
                  <a:cubicBezTo>
                    <a:pt x="3141712" y="3006198"/>
                    <a:pt x="3554729" y="3021933"/>
                    <a:pt x="3631144" y="2981902"/>
                  </a:cubicBezTo>
                  <a:cubicBezTo>
                    <a:pt x="3735398" y="2927280"/>
                    <a:pt x="3710380" y="2843828"/>
                    <a:pt x="3710380" y="2788265"/>
                  </a:cubicBezTo>
                  <a:lnTo>
                    <a:pt x="3703954" y="2616841"/>
                  </a:lnTo>
                </a:path>
              </a:pathLst>
            </a:custGeom>
            <a:grpFill/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Tekstvak 2"/>
            <p:cNvSpPr txBox="1"/>
            <p:nvPr/>
          </p:nvSpPr>
          <p:spPr>
            <a:xfrm>
              <a:off x="6498167" y="3999338"/>
              <a:ext cx="2222500" cy="52322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nl-NL" sz="2800" dirty="0" smtClean="0">
                  <a:solidFill>
                    <a:srgbClr val="FFFFFF"/>
                  </a:solidFill>
                </a:rPr>
                <a:t>Huishoudelijk</a:t>
              </a:r>
              <a:endParaRPr lang="nl-NL" sz="2800" dirty="0">
                <a:solidFill>
                  <a:srgbClr val="FFFFFF"/>
                </a:solidFill>
              </a:endParaRPr>
            </a:p>
          </p:txBody>
        </p:sp>
      </p:grpSp>
      <p:sp>
        <p:nvSpPr>
          <p:cNvPr id="8" name="Freeform 3"/>
          <p:cNvSpPr/>
          <p:nvPr/>
        </p:nvSpPr>
        <p:spPr>
          <a:xfrm>
            <a:off x="485310" y="2550687"/>
            <a:ext cx="1882768" cy="889000"/>
          </a:xfrm>
          <a:custGeom>
            <a:avLst/>
            <a:gdLst>
              <a:gd name="connsiteX0" fmla="*/ 366338 w 2730847"/>
              <a:gd name="connsiteY0" fmla="*/ 2516540 h 2522459"/>
              <a:gd name="connsiteX1" fmla="*/ 1367377 w 2730847"/>
              <a:gd name="connsiteY1" fmla="*/ 2502850 h 2522459"/>
              <a:gd name="connsiteX2" fmla="*/ 2376265 w 2730847"/>
              <a:gd name="connsiteY2" fmla="*/ 2499090 h 2522459"/>
              <a:gd name="connsiteX3" fmla="*/ 2671578 w 2730847"/>
              <a:gd name="connsiteY3" fmla="*/ 2507815 h 2522459"/>
              <a:gd name="connsiteX4" fmla="*/ 2727991 w 2730847"/>
              <a:gd name="connsiteY4" fmla="*/ 2326891 h 2522459"/>
              <a:gd name="connsiteX5" fmla="*/ 2727903 w 2730847"/>
              <a:gd name="connsiteY5" fmla="*/ 1507436 h 2522459"/>
              <a:gd name="connsiteX6" fmla="*/ 2720714 w 2730847"/>
              <a:gd name="connsiteY6" fmla="*/ 297812 h 2522459"/>
              <a:gd name="connsiteX7" fmla="*/ 2521045 w 2730847"/>
              <a:gd name="connsiteY7" fmla="*/ 25600 h 2522459"/>
              <a:gd name="connsiteX8" fmla="*/ 2042724 w 2730847"/>
              <a:gd name="connsiteY8" fmla="*/ 2728 h 2522459"/>
              <a:gd name="connsiteX9" fmla="*/ 1160519 w 2730847"/>
              <a:gd name="connsiteY9" fmla="*/ 11313 h 2522459"/>
              <a:gd name="connsiteX10" fmla="*/ 102622 w 2730847"/>
              <a:gd name="connsiteY10" fmla="*/ 53566 h 2522459"/>
              <a:gd name="connsiteX11" fmla="*/ 1237 w 2730847"/>
              <a:gd name="connsiteY11" fmla="*/ 313166 h 2522459"/>
              <a:gd name="connsiteX12" fmla="*/ 10432 w 2730847"/>
              <a:gd name="connsiteY12" fmla="*/ 1234361 h 2522459"/>
              <a:gd name="connsiteX13" fmla="*/ 14217 w 2730847"/>
              <a:gd name="connsiteY13" fmla="*/ 1947910 h 2522459"/>
              <a:gd name="connsiteX14" fmla="*/ 36480 w 2730847"/>
              <a:gd name="connsiteY14" fmla="*/ 2467048 h 2522459"/>
              <a:gd name="connsiteX15" fmla="*/ 211448 w 2730847"/>
              <a:gd name="connsiteY15" fmla="*/ 2520909 h 2522459"/>
              <a:gd name="connsiteX16" fmla="*/ 366338 w 2730847"/>
              <a:gd name="connsiteY16" fmla="*/ 2516540 h 25224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</a:cxnLst>
            <a:rect l="l" t="t" r="r" b="b"/>
            <a:pathLst>
              <a:path w="2730847" h="2522459">
                <a:moveTo>
                  <a:pt x="366338" y="2516540"/>
                </a:moveTo>
                <a:cubicBezTo>
                  <a:pt x="720020" y="2522560"/>
                  <a:pt x="1037482" y="2502850"/>
                  <a:pt x="1367377" y="2502850"/>
                </a:cubicBezTo>
                <a:cubicBezTo>
                  <a:pt x="1719967" y="2502850"/>
                  <a:pt x="2024081" y="2498951"/>
                  <a:pt x="2376265" y="2499090"/>
                </a:cubicBezTo>
                <a:cubicBezTo>
                  <a:pt x="2458993" y="2499116"/>
                  <a:pt x="2590844" y="2545471"/>
                  <a:pt x="2671578" y="2507815"/>
                </a:cubicBezTo>
                <a:cubicBezTo>
                  <a:pt x="2715926" y="2487127"/>
                  <a:pt x="2725490" y="2431666"/>
                  <a:pt x="2727991" y="2326891"/>
                </a:cubicBezTo>
                <a:cubicBezTo>
                  <a:pt x="2734481" y="2055822"/>
                  <a:pt x="2727903" y="1778911"/>
                  <a:pt x="2727903" y="1507436"/>
                </a:cubicBezTo>
                <a:cubicBezTo>
                  <a:pt x="2727903" y="1113076"/>
                  <a:pt x="2729401" y="690369"/>
                  <a:pt x="2720714" y="297812"/>
                </a:cubicBezTo>
                <a:cubicBezTo>
                  <a:pt x="2712955" y="-53228"/>
                  <a:pt x="2631116" y="29613"/>
                  <a:pt x="2521045" y="25600"/>
                </a:cubicBezTo>
                <a:cubicBezTo>
                  <a:pt x="2375198" y="20279"/>
                  <a:pt x="2188571" y="7846"/>
                  <a:pt x="2042724" y="2728"/>
                </a:cubicBezTo>
                <a:cubicBezTo>
                  <a:pt x="1739868" y="-7927"/>
                  <a:pt x="1455426" y="16405"/>
                  <a:pt x="1160519" y="11313"/>
                </a:cubicBezTo>
                <a:cubicBezTo>
                  <a:pt x="808246" y="5229"/>
                  <a:pt x="454018" y="3769"/>
                  <a:pt x="102622" y="53566"/>
                </a:cubicBezTo>
                <a:cubicBezTo>
                  <a:pt x="1072" y="67967"/>
                  <a:pt x="4057" y="137284"/>
                  <a:pt x="1237" y="313166"/>
                </a:cubicBezTo>
                <a:cubicBezTo>
                  <a:pt x="-3689" y="621484"/>
                  <a:pt x="7435" y="926005"/>
                  <a:pt x="10432" y="1234361"/>
                </a:cubicBezTo>
                <a:cubicBezTo>
                  <a:pt x="12096" y="1404808"/>
                  <a:pt x="13937" y="1777362"/>
                  <a:pt x="14217" y="1947910"/>
                </a:cubicBezTo>
                <a:cubicBezTo>
                  <a:pt x="14522" y="2134359"/>
                  <a:pt x="310" y="2415106"/>
                  <a:pt x="36480" y="2467048"/>
                </a:cubicBezTo>
                <a:cubicBezTo>
                  <a:pt x="85832" y="2537914"/>
                  <a:pt x="161245" y="2520909"/>
                  <a:pt x="211448" y="2520909"/>
                </a:cubicBezTo>
                <a:lnTo>
                  <a:pt x="366338" y="2516540"/>
                </a:ln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Tekstvak 22"/>
          <p:cNvSpPr txBox="1"/>
          <p:nvPr/>
        </p:nvSpPr>
        <p:spPr>
          <a:xfrm>
            <a:off x="489383" y="2891294"/>
            <a:ext cx="205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nl-NL" sz="2400" dirty="0" smtClean="0">
                <a:solidFill>
                  <a:srgbClr val="FFFFFF"/>
                </a:solidFill>
              </a:rPr>
              <a:t>Actieve</a:t>
            </a:r>
            <a:r>
              <a:rPr lang="nl-NL" sz="1600" dirty="0" smtClean="0">
                <a:solidFill>
                  <a:srgbClr val="FFFFFF"/>
                </a:solidFill>
              </a:rPr>
              <a:t> Houding</a:t>
            </a:r>
            <a:endParaRPr lang="nl-NL" sz="1600" dirty="0">
              <a:solidFill>
                <a:srgbClr val="FFFFFF"/>
              </a:solidFill>
            </a:endParaRPr>
          </a:p>
        </p:txBody>
      </p:sp>
      <p:grpSp>
        <p:nvGrpSpPr>
          <p:cNvPr id="10" name="Groeperen 24"/>
          <p:cNvGrpSpPr/>
          <p:nvPr/>
        </p:nvGrpSpPr>
        <p:grpSpPr>
          <a:xfrm>
            <a:off x="701624" y="4826783"/>
            <a:ext cx="1618184" cy="690991"/>
            <a:chOff x="4975233" y="4325509"/>
            <a:chExt cx="1618184" cy="690991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11" name="Freeform 3"/>
            <p:cNvSpPr/>
            <p:nvPr/>
          </p:nvSpPr>
          <p:spPr>
            <a:xfrm>
              <a:off x="4975233" y="4325509"/>
              <a:ext cx="1618184" cy="690991"/>
            </a:xfrm>
            <a:custGeom>
              <a:avLst/>
              <a:gdLst>
                <a:gd name="connsiteX0" fmla="*/ 366338 w 2730847"/>
                <a:gd name="connsiteY0" fmla="*/ 2516540 h 2522459"/>
                <a:gd name="connsiteX1" fmla="*/ 1367377 w 2730847"/>
                <a:gd name="connsiteY1" fmla="*/ 2502850 h 2522459"/>
                <a:gd name="connsiteX2" fmla="*/ 2376265 w 2730847"/>
                <a:gd name="connsiteY2" fmla="*/ 2499090 h 2522459"/>
                <a:gd name="connsiteX3" fmla="*/ 2671578 w 2730847"/>
                <a:gd name="connsiteY3" fmla="*/ 2507815 h 2522459"/>
                <a:gd name="connsiteX4" fmla="*/ 2727991 w 2730847"/>
                <a:gd name="connsiteY4" fmla="*/ 2326891 h 2522459"/>
                <a:gd name="connsiteX5" fmla="*/ 2727903 w 2730847"/>
                <a:gd name="connsiteY5" fmla="*/ 1507436 h 2522459"/>
                <a:gd name="connsiteX6" fmla="*/ 2720714 w 2730847"/>
                <a:gd name="connsiteY6" fmla="*/ 297812 h 2522459"/>
                <a:gd name="connsiteX7" fmla="*/ 2521045 w 2730847"/>
                <a:gd name="connsiteY7" fmla="*/ 25600 h 2522459"/>
                <a:gd name="connsiteX8" fmla="*/ 2042724 w 2730847"/>
                <a:gd name="connsiteY8" fmla="*/ 2728 h 2522459"/>
                <a:gd name="connsiteX9" fmla="*/ 1160519 w 2730847"/>
                <a:gd name="connsiteY9" fmla="*/ 11313 h 2522459"/>
                <a:gd name="connsiteX10" fmla="*/ 102622 w 2730847"/>
                <a:gd name="connsiteY10" fmla="*/ 53566 h 2522459"/>
                <a:gd name="connsiteX11" fmla="*/ 1237 w 2730847"/>
                <a:gd name="connsiteY11" fmla="*/ 313166 h 2522459"/>
                <a:gd name="connsiteX12" fmla="*/ 10432 w 2730847"/>
                <a:gd name="connsiteY12" fmla="*/ 1234361 h 2522459"/>
                <a:gd name="connsiteX13" fmla="*/ 14217 w 2730847"/>
                <a:gd name="connsiteY13" fmla="*/ 1947910 h 2522459"/>
                <a:gd name="connsiteX14" fmla="*/ 36480 w 2730847"/>
                <a:gd name="connsiteY14" fmla="*/ 2467048 h 2522459"/>
                <a:gd name="connsiteX15" fmla="*/ 211448 w 2730847"/>
                <a:gd name="connsiteY15" fmla="*/ 2520909 h 2522459"/>
                <a:gd name="connsiteX16" fmla="*/ 366338 w 2730847"/>
                <a:gd name="connsiteY16" fmla="*/ 2516540 h 2522459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  <a:cxn ang="6">
                  <a:pos x="connsiteX6" y="connsiteY6"/>
                </a:cxn>
                <a:cxn ang="7">
                  <a:pos x="connsiteX7" y="connsiteY7"/>
                </a:cxn>
                <a:cxn ang="8">
                  <a:pos x="connsiteX8" y="connsiteY8"/>
                </a:cxn>
                <a:cxn ang="9">
                  <a:pos x="connsiteX9" y="connsiteY9"/>
                </a:cxn>
                <a:cxn ang="10">
                  <a:pos x="connsiteX10" y="connsiteY10"/>
                </a:cxn>
                <a:cxn ang="11">
                  <a:pos x="connsiteX11" y="connsiteY11"/>
                </a:cxn>
                <a:cxn ang="12">
                  <a:pos x="connsiteX12" y="connsiteY12"/>
                </a:cxn>
                <a:cxn ang="13">
                  <a:pos x="connsiteX13" y="connsiteY13"/>
                </a:cxn>
                <a:cxn ang="14">
                  <a:pos x="connsiteX14" y="connsiteY14"/>
                </a:cxn>
                <a:cxn ang="15">
                  <a:pos x="connsiteX15" y="connsiteY15"/>
                </a:cxn>
                <a:cxn ang="16">
                  <a:pos x="connsiteX16" y="connsiteY16"/>
                </a:cxn>
              </a:cxnLst>
              <a:rect l="l" t="t" r="r" b="b"/>
              <a:pathLst>
                <a:path w="2730847" h="2522459">
                  <a:moveTo>
                    <a:pt x="366338" y="2516540"/>
                  </a:moveTo>
                  <a:cubicBezTo>
                    <a:pt x="720020" y="2522560"/>
                    <a:pt x="1037482" y="2502850"/>
                    <a:pt x="1367377" y="2502850"/>
                  </a:cubicBezTo>
                  <a:cubicBezTo>
                    <a:pt x="1719967" y="2502850"/>
                    <a:pt x="2024081" y="2498951"/>
                    <a:pt x="2376265" y="2499090"/>
                  </a:cubicBezTo>
                  <a:cubicBezTo>
                    <a:pt x="2458993" y="2499116"/>
                    <a:pt x="2590844" y="2545471"/>
                    <a:pt x="2671578" y="2507815"/>
                  </a:cubicBezTo>
                  <a:cubicBezTo>
                    <a:pt x="2715926" y="2487127"/>
                    <a:pt x="2725490" y="2431666"/>
                    <a:pt x="2727991" y="2326891"/>
                  </a:cubicBezTo>
                  <a:cubicBezTo>
                    <a:pt x="2734481" y="2055822"/>
                    <a:pt x="2727903" y="1778911"/>
                    <a:pt x="2727903" y="1507436"/>
                  </a:cubicBezTo>
                  <a:cubicBezTo>
                    <a:pt x="2727903" y="1113076"/>
                    <a:pt x="2729401" y="690369"/>
                    <a:pt x="2720714" y="297812"/>
                  </a:cubicBezTo>
                  <a:cubicBezTo>
                    <a:pt x="2712955" y="-53228"/>
                    <a:pt x="2631116" y="29613"/>
                    <a:pt x="2521045" y="25600"/>
                  </a:cubicBezTo>
                  <a:cubicBezTo>
                    <a:pt x="2375198" y="20279"/>
                    <a:pt x="2188571" y="7846"/>
                    <a:pt x="2042724" y="2728"/>
                  </a:cubicBezTo>
                  <a:cubicBezTo>
                    <a:pt x="1739868" y="-7927"/>
                    <a:pt x="1455426" y="16405"/>
                    <a:pt x="1160519" y="11313"/>
                  </a:cubicBezTo>
                  <a:cubicBezTo>
                    <a:pt x="808246" y="5229"/>
                    <a:pt x="454018" y="3769"/>
                    <a:pt x="102622" y="53566"/>
                  </a:cubicBezTo>
                  <a:cubicBezTo>
                    <a:pt x="1072" y="67967"/>
                    <a:pt x="4057" y="137284"/>
                    <a:pt x="1237" y="313166"/>
                  </a:cubicBezTo>
                  <a:cubicBezTo>
                    <a:pt x="-3689" y="621484"/>
                    <a:pt x="7435" y="926005"/>
                    <a:pt x="10432" y="1234361"/>
                  </a:cubicBezTo>
                  <a:cubicBezTo>
                    <a:pt x="12096" y="1404808"/>
                    <a:pt x="13937" y="1777362"/>
                    <a:pt x="14217" y="1947910"/>
                  </a:cubicBezTo>
                  <a:cubicBezTo>
                    <a:pt x="14522" y="2134359"/>
                    <a:pt x="310" y="2415106"/>
                    <a:pt x="36480" y="2467048"/>
                  </a:cubicBezTo>
                  <a:cubicBezTo>
                    <a:pt x="85832" y="2537914"/>
                    <a:pt x="161245" y="2520909"/>
                    <a:pt x="211448" y="2520909"/>
                  </a:cubicBezTo>
                  <a:lnTo>
                    <a:pt x="366338" y="2516540"/>
                  </a:lnTo>
                </a:path>
              </a:pathLst>
            </a:custGeom>
            <a:grpFill/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Tekstvak 23"/>
            <p:cNvSpPr txBox="1"/>
            <p:nvPr/>
          </p:nvSpPr>
          <p:spPr>
            <a:xfrm>
              <a:off x="5381819" y="4481086"/>
              <a:ext cx="1014936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nl-NL" dirty="0" smtClean="0">
                  <a:solidFill>
                    <a:srgbClr val="FFFFFF"/>
                  </a:solidFill>
                </a:rPr>
                <a:t>Op Tijd</a:t>
              </a:r>
              <a:endParaRPr lang="nl-NL" dirty="0">
                <a:solidFill>
                  <a:srgbClr val="FFFFFF"/>
                </a:solidFill>
              </a:endParaRPr>
            </a:p>
          </p:txBody>
        </p:sp>
      </p:grpSp>
      <p:sp>
        <p:nvSpPr>
          <p:cNvPr id="13" name="Tekstvak 25"/>
          <p:cNvSpPr txBox="1"/>
          <p:nvPr/>
        </p:nvSpPr>
        <p:spPr>
          <a:xfrm>
            <a:off x="3079395" y="2381410"/>
            <a:ext cx="16721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nl-NL" sz="1600" dirty="0" smtClean="0">
                <a:solidFill>
                  <a:srgbClr val="FFFFFF"/>
                </a:solidFill>
              </a:rPr>
              <a:t>Mobiele Telefoon</a:t>
            </a:r>
            <a:endParaRPr lang="nl-NL" sz="1600" dirty="0">
              <a:solidFill>
                <a:srgbClr val="FFFFFF"/>
              </a:solidFill>
            </a:endParaRPr>
          </a:p>
        </p:txBody>
      </p:sp>
      <p:grpSp>
        <p:nvGrpSpPr>
          <p:cNvPr id="14" name="Groeperen 26"/>
          <p:cNvGrpSpPr/>
          <p:nvPr/>
        </p:nvGrpSpPr>
        <p:grpSpPr>
          <a:xfrm>
            <a:off x="955168" y="1261408"/>
            <a:ext cx="1618184" cy="690991"/>
            <a:chOff x="4975233" y="4325509"/>
            <a:chExt cx="1618184" cy="690991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15" name="Freeform 3"/>
            <p:cNvSpPr/>
            <p:nvPr/>
          </p:nvSpPr>
          <p:spPr>
            <a:xfrm>
              <a:off x="4975233" y="4325509"/>
              <a:ext cx="1618184" cy="690991"/>
            </a:xfrm>
            <a:custGeom>
              <a:avLst/>
              <a:gdLst>
                <a:gd name="connsiteX0" fmla="*/ 366338 w 2730847"/>
                <a:gd name="connsiteY0" fmla="*/ 2516540 h 2522459"/>
                <a:gd name="connsiteX1" fmla="*/ 1367377 w 2730847"/>
                <a:gd name="connsiteY1" fmla="*/ 2502850 h 2522459"/>
                <a:gd name="connsiteX2" fmla="*/ 2376265 w 2730847"/>
                <a:gd name="connsiteY2" fmla="*/ 2499090 h 2522459"/>
                <a:gd name="connsiteX3" fmla="*/ 2671578 w 2730847"/>
                <a:gd name="connsiteY3" fmla="*/ 2507815 h 2522459"/>
                <a:gd name="connsiteX4" fmla="*/ 2727991 w 2730847"/>
                <a:gd name="connsiteY4" fmla="*/ 2326891 h 2522459"/>
                <a:gd name="connsiteX5" fmla="*/ 2727903 w 2730847"/>
                <a:gd name="connsiteY5" fmla="*/ 1507436 h 2522459"/>
                <a:gd name="connsiteX6" fmla="*/ 2720714 w 2730847"/>
                <a:gd name="connsiteY6" fmla="*/ 297812 h 2522459"/>
                <a:gd name="connsiteX7" fmla="*/ 2521045 w 2730847"/>
                <a:gd name="connsiteY7" fmla="*/ 25600 h 2522459"/>
                <a:gd name="connsiteX8" fmla="*/ 2042724 w 2730847"/>
                <a:gd name="connsiteY8" fmla="*/ 2728 h 2522459"/>
                <a:gd name="connsiteX9" fmla="*/ 1160519 w 2730847"/>
                <a:gd name="connsiteY9" fmla="*/ 11313 h 2522459"/>
                <a:gd name="connsiteX10" fmla="*/ 102622 w 2730847"/>
                <a:gd name="connsiteY10" fmla="*/ 53566 h 2522459"/>
                <a:gd name="connsiteX11" fmla="*/ 1237 w 2730847"/>
                <a:gd name="connsiteY11" fmla="*/ 313166 h 2522459"/>
                <a:gd name="connsiteX12" fmla="*/ 10432 w 2730847"/>
                <a:gd name="connsiteY12" fmla="*/ 1234361 h 2522459"/>
                <a:gd name="connsiteX13" fmla="*/ 14217 w 2730847"/>
                <a:gd name="connsiteY13" fmla="*/ 1947910 h 2522459"/>
                <a:gd name="connsiteX14" fmla="*/ 36480 w 2730847"/>
                <a:gd name="connsiteY14" fmla="*/ 2467048 h 2522459"/>
                <a:gd name="connsiteX15" fmla="*/ 211448 w 2730847"/>
                <a:gd name="connsiteY15" fmla="*/ 2520909 h 2522459"/>
                <a:gd name="connsiteX16" fmla="*/ 366338 w 2730847"/>
                <a:gd name="connsiteY16" fmla="*/ 2516540 h 2522459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  <a:cxn ang="6">
                  <a:pos x="connsiteX6" y="connsiteY6"/>
                </a:cxn>
                <a:cxn ang="7">
                  <a:pos x="connsiteX7" y="connsiteY7"/>
                </a:cxn>
                <a:cxn ang="8">
                  <a:pos x="connsiteX8" y="connsiteY8"/>
                </a:cxn>
                <a:cxn ang="9">
                  <a:pos x="connsiteX9" y="connsiteY9"/>
                </a:cxn>
                <a:cxn ang="10">
                  <a:pos x="connsiteX10" y="connsiteY10"/>
                </a:cxn>
                <a:cxn ang="11">
                  <a:pos x="connsiteX11" y="connsiteY11"/>
                </a:cxn>
                <a:cxn ang="12">
                  <a:pos x="connsiteX12" y="connsiteY12"/>
                </a:cxn>
                <a:cxn ang="13">
                  <a:pos x="connsiteX13" y="connsiteY13"/>
                </a:cxn>
                <a:cxn ang="14">
                  <a:pos x="connsiteX14" y="connsiteY14"/>
                </a:cxn>
                <a:cxn ang="15">
                  <a:pos x="connsiteX15" y="connsiteY15"/>
                </a:cxn>
                <a:cxn ang="16">
                  <a:pos x="connsiteX16" y="connsiteY16"/>
                </a:cxn>
              </a:cxnLst>
              <a:rect l="l" t="t" r="r" b="b"/>
              <a:pathLst>
                <a:path w="2730847" h="2522459">
                  <a:moveTo>
                    <a:pt x="366338" y="2516540"/>
                  </a:moveTo>
                  <a:cubicBezTo>
                    <a:pt x="720020" y="2522560"/>
                    <a:pt x="1037482" y="2502850"/>
                    <a:pt x="1367377" y="2502850"/>
                  </a:cubicBezTo>
                  <a:cubicBezTo>
                    <a:pt x="1719967" y="2502850"/>
                    <a:pt x="2024081" y="2498951"/>
                    <a:pt x="2376265" y="2499090"/>
                  </a:cubicBezTo>
                  <a:cubicBezTo>
                    <a:pt x="2458993" y="2499116"/>
                    <a:pt x="2590844" y="2545471"/>
                    <a:pt x="2671578" y="2507815"/>
                  </a:cubicBezTo>
                  <a:cubicBezTo>
                    <a:pt x="2715926" y="2487127"/>
                    <a:pt x="2725490" y="2431666"/>
                    <a:pt x="2727991" y="2326891"/>
                  </a:cubicBezTo>
                  <a:cubicBezTo>
                    <a:pt x="2734481" y="2055822"/>
                    <a:pt x="2727903" y="1778911"/>
                    <a:pt x="2727903" y="1507436"/>
                  </a:cubicBezTo>
                  <a:cubicBezTo>
                    <a:pt x="2727903" y="1113076"/>
                    <a:pt x="2729401" y="690369"/>
                    <a:pt x="2720714" y="297812"/>
                  </a:cubicBezTo>
                  <a:cubicBezTo>
                    <a:pt x="2712955" y="-53228"/>
                    <a:pt x="2631116" y="29613"/>
                    <a:pt x="2521045" y="25600"/>
                  </a:cubicBezTo>
                  <a:cubicBezTo>
                    <a:pt x="2375198" y="20279"/>
                    <a:pt x="2188571" y="7846"/>
                    <a:pt x="2042724" y="2728"/>
                  </a:cubicBezTo>
                  <a:cubicBezTo>
                    <a:pt x="1739868" y="-7927"/>
                    <a:pt x="1455426" y="16405"/>
                    <a:pt x="1160519" y="11313"/>
                  </a:cubicBezTo>
                  <a:cubicBezTo>
                    <a:pt x="808246" y="5229"/>
                    <a:pt x="454018" y="3769"/>
                    <a:pt x="102622" y="53566"/>
                  </a:cubicBezTo>
                  <a:cubicBezTo>
                    <a:pt x="1072" y="67967"/>
                    <a:pt x="4057" y="137284"/>
                    <a:pt x="1237" y="313166"/>
                  </a:cubicBezTo>
                  <a:cubicBezTo>
                    <a:pt x="-3689" y="621484"/>
                    <a:pt x="7435" y="926005"/>
                    <a:pt x="10432" y="1234361"/>
                  </a:cubicBezTo>
                  <a:cubicBezTo>
                    <a:pt x="12096" y="1404808"/>
                    <a:pt x="13937" y="1777362"/>
                    <a:pt x="14217" y="1947910"/>
                  </a:cubicBezTo>
                  <a:cubicBezTo>
                    <a:pt x="14522" y="2134359"/>
                    <a:pt x="310" y="2415106"/>
                    <a:pt x="36480" y="2467048"/>
                  </a:cubicBezTo>
                  <a:cubicBezTo>
                    <a:pt x="85832" y="2537914"/>
                    <a:pt x="161245" y="2520909"/>
                    <a:pt x="211448" y="2520909"/>
                  </a:cubicBezTo>
                  <a:lnTo>
                    <a:pt x="366338" y="2516540"/>
                  </a:lnTo>
                </a:path>
              </a:pathLst>
            </a:custGeom>
            <a:grpFill/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Tekstvak 28"/>
            <p:cNvSpPr txBox="1"/>
            <p:nvPr/>
          </p:nvSpPr>
          <p:spPr>
            <a:xfrm>
              <a:off x="5082836" y="4343648"/>
              <a:ext cx="1421522" cy="58477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nl-NL" sz="3200" dirty="0" smtClean="0">
                  <a:solidFill>
                    <a:srgbClr val="FFFFFF"/>
                  </a:solidFill>
                </a:rPr>
                <a:t>Energie</a:t>
              </a:r>
              <a:endParaRPr lang="nl-NL" sz="3200" dirty="0">
                <a:solidFill>
                  <a:srgbClr val="FFFFFF"/>
                </a:solidFill>
              </a:endParaRPr>
            </a:p>
          </p:txBody>
        </p:sp>
      </p:grpSp>
      <p:sp>
        <p:nvSpPr>
          <p:cNvPr id="17" name="Freeform 3"/>
          <p:cNvSpPr/>
          <p:nvPr/>
        </p:nvSpPr>
        <p:spPr>
          <a:xfrm>
            <a:off x="2896794" y="4826783"/>
            <a:ext cx="1882768" cy="1501672"/>
          </a:xfrm>
          <a:custGeom>
            <a:avLst/>
            <a:gdLst>
              <a:gd name="connsiteX0" fmla="*/ 366338 w 2730847"/>
              <a:gd name="connsiteY0" fmla="*/ 2516540 h 2522459"/>
              <a:gd name="connsiteX1" fmla="*/ 1367377 w 2730847"/>
              <a:gd name="connsiteY1" fmla="*/ 2502850 h 2522459"/>
              <a:gd name="connsiteX2" fmla="*/ 2376265 w 2730847"/>
              <a:gd name="connsiteY2" fmla="*/ 2499090 h 2522459"/>
              <a:gd name="connsiteX3" fmla="*/ 2671578 w 2730847"/>
              <a:gd name="connsiteY3" fmla="*/ 2507815 h 2522459"/>
              <a:gd name="connsiteX4" fmla="*/ 2727991 w 2730847"/>
              <a:gd name="connsiteY4" fmla="*/ 2326891 h 2522459"/>
              <a:gd name="connsiteX5" fmla="*/ 2727903 w 2730847"/>
              <a:gd name="connsiteY5" fmla="*/ 1507436 h 2522459"/>
              <a:gd name="connsiteX6" fmla="*/ 2720714 w 2730847"/>
              <a:gd name="connsiteY6" fmla="*/ 297812 h 2522459"/>
              <a:gd name="connsiteX7" fmla="*/ 2521045 w 2730847"/>
              <a:gd name="connsiteY7" fmla="*/ 25600 h 2522459"/>
              <a:gd name="connsiteX8" fmla="*/ 2042724 w 2730847"/>
              <a:gd name="connsiteY8" fmla="*/ 2728 h 2522459"/>
              <a:gd name="connsiteX9" fmla="*/ 1160519 w 2730847"/>
              <a:gd name="connsiteY9" fmla="*/ 11313 h 2522459"/>
              <a:gd name="connsiteX10" fmla="*/ 102622 w 2730847"/>
              <a:gd name="connsiteY10" fmla="*/ 53566 h 2522459"/>
              <a:gd name="connsiteX11" fmla="*/ 1237 w 2730847"/>
              <a:gd name="connsiteY11" fmla="*/ 313166 h 2522459"/>
              <a:gd name="connsiteX12" fmla="*/ 10432 w 2730847"/>
              <a:gd name="connsiteY12" fmla="*/ 1234361 h 2522459"/>
              <a:gd name="connsiteX13" fmla="*/ 14217 w 2730847"/>
              <a:gd name="connsiteY13" fmla="*/ 1947910 h 2522459"/>
              <a:gd name="connsiteX14" fmla="*/ 36480 w 2730847"/>
              <a:gd name="connsiteY14" fmla="*/ 2467048 h 2522459"/>
              <a:gd name="connsiteX15" fmla="*/ 211448 w 2730847"/>
              <a:gd name="connsiteY15" fmla="*/ 2520909 h 2522459"/>
              <a:gd name="connsiteX16" fmla="*/ 366338 w 2730847"/>
              <a:gd name="connsiteY16" fmla="*/ 2516540 h 25224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</a:cxnLst>
            <a:rect l="l" t="t" r="r" b="b"/>
            <a:pathLst>
              <a:path w="2730847" h="2522459">
                <a:moveTo>
                  <a:pt x="366338" y="2516540"/>
                </a:moveTo>
                <a:cubicBezTo>
                  <a:pt x="720020" y="2522560"/>
                  <a:pt x="1037482" y="2502850"/>
                  <a:pt x="1367377" y="2502850"/>
                </a:cubicBezTo>
                <a:cubicBezTo>
                  <a:pt x="1719967" y="2502850"/>
                  <a:pt x="2024081" y="2498951"/>
                  <a:pt x="2376265" y="2499090"/>
                </a:cubicBezTo>
                <a:cubicBezTo>
                  <a:pt x="2458993" y="2499116"/>
                  <a:pt x="2590844" y="2545471"/>
                  <a:pt x="2671578" y="2507815"/>
                </a:cubicBezTo>
                <a:cubicBezTo>
                  <a:pt x="2715926" y="2487127"/>
                  <a:pt x="2725490" y="2431666"/>
                  <a:pt x="2727991" y="2326891"/>
                </a:cubicBezTo>
                <a:cubicBezTo>
                  <a:pt x="2734481" y="2055822"/>
                  <a:pt x="2727903" y="1778911"/>
                  <a:pt x="2727903" y="1507436"/>
                </a:cubicBezTo>
                <a:cubicBezTo>
                  <a:pt x="2727903" y="1113076"/>
                  <a:pt x="2729401" y="690369"/>
                  <a:pt x="2720714" y="297812"/>
                </a:cubicBezTo>
                <a:cubicBezTo>
                  <a:pt x="2712955" y="-53228"/>
                  <a:pt x="2631116" y="29613"/>
                  <a:pt x="2521045" y="25600"/>
                </a:cubicBezTo>
                <a:cubicBezTo>
                  <a:pt x="2375198" y="20279"/>
                  <a:pt x="2188571" y="7846"/>
                  <a:pt x="2042724" y="2728"/>
                </a:cubicBezTo>
                <a:cubicBezTo>
                  <a:pt x="1739868" y="-7927"/>
                  <a:pt x="1455426" y="16405"/>
                  <a:pt x="1160519" y="11313"/>
                </a:cubicBezTo>
                <a:cubicBezTo>
                  <a:pt x="808246" y="5229"/>
                  <a:pt x="454018" y="3769"/>
                  <a:pt x="102622" y="53566"/>
                </a:cubicBezTo>
                <a:cubicBezTo>
                  <a:pt x="1072" y="67967"/>
                  <a:pt x="4057" y="137284"/>
                  <a:pt x="1237" y="313166"/>
                </a:cubicBezTo>
                <a:cubicBezTo>
                  <a:pt x="-3689" y="621484"/>
                  <a:pt x="7435" y="926005"/>
                  <a:pt x="10432" y="1234361"/>
                </a:cubicBezTo>
                <a:cubicBezTo>
                  <a:pt x="12096" y="1404808"/>
                  <a:pt x="13937" y="1777362"/>
                  <a:pt x="14217" y="1947910"/>
                </a:cubicBezTo>
                <a:cubicBezTo>
                  <a:pt x="14522" y="2134359"/>
                  <a:pt x="310" y="2415106"/>
                  <a:pt x="36480" y="2467048"/>
                </a:cubicBezTo>
                <a:cubicBezTo>
                  <a:pt x="85832" y="2537914"/>
                  <a:pt x="161245" y="2520909"/>
                  <a:pt x="211448" y="2520909"/>
                </a:cubicBezTo>
                <a:lnTo>
                  <a:pt x="366338" y="2516540"/>
                </a:ln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Tekstvak 31"/>
          <p:cNvSpPr txBox="1"/>
          <p:nvPr/>
        </p:nvSpPr>
        <p:spPr>
          <a:xfrm>
            <a:off x="3002094" y="5164262"/>
            <a:ext cx="16721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nl-NL" dirty="0" smtClean="0">
                <a:solidFill>
                  <a:srgbClr val="FFFFFF"/>
                </a:solidFill>
              </a:rPr>
              <a:t>Eten </a:t>
            </a:r>
          </a:p>
          <a:p>
            <a:pPr algn="ctr" defTabSz="457200"/>
            <a:r>
              <a:rPr lang="nl-NL" sz="2800" dirty="0" smtClean="0">
                <a:solidFill>
                  <a:srgbClr val="FFFFFF"/>
                </a:solidFill>
              </a:rPr>
              <a:t>&amp; </a:t>
            </a:r>
            <a:endParaRPr lang="nl-NL" sz="2800" dirty="0">
              <a:solidFill>
                <a:srgbClr val="FFFFFF"/>
              </a:solidFill>
            </a:endParaRPr>
          </a:p>
          <a:p>
            <a:pPr algn="ctr" defTabSz="457200"/>
            <a:r>
              <a:rPr lang="nl-NL" dirty="0" smtClean="0">
                <a:solidFill>
                  <a:srgbClr val="FFFFFF"/>
                </a:solidFill>
              </a:rPr>
              <a:t>Drinken</a:t>
            </a:r>
            <a:endParaRPr lang="nl-NL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70611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/>
      <p:bldP spid="13" grpId="0"/>
      <p:bldP spid="17" grpId="0" animBg="1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Presentation </a:t>
            </a:r>
            <a:r>
              <a:rPr lang="nl-NL" dirty="0" err="1" smtClean="0"/>
              <a:t>title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move </a:t>
            </a:r>
            <a:r>
              <a:rPr lang="nl-NL" dirty="0" err="1" smtClean="0"/>
              <a:t>this</a:t>
            </a:r>
            <a:r>
              <a:rPr lang="nl-NL" dirty="0" smtClean="0"/>
              <a:t> </a:t>
            </a:r>
            <a:r>
              <a:rPr lang="nl-NL" dirty="0" err="1" smtClean="0"/>
              <a:t>title</a:t>
            </a:r>
            <a:r>
              <a:rPr lang="nl-NL" dirty="0" smtClean="0"/>
              <a:t> </a:t>
            </a:r>
            <a:r>
              <a:rPr lang="nl-NL" dirty="0" err="1" smtClean="0"/>
              <a:t>around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fit the copy </a:t>
            </a:r>
            <a:r>
              <a:rPr lang="nl-NL" dirty="0" err="1" smtClean="0"/>
              <a:t>space</a:t>
            </a:r>
            <a:r>
              <a:rPr lang="nl-NL" dirty="0" smtClean="0"/>
              <a:t> in the picture. Always </a:t>
            </a:r>
            <a:r>
              <a:rPr lang="nl-NL" dirty="0" err="1" smtClean="0"/>
              <a:t>align</a:t>
            </a:r>
            <a:r>
              <a:rPr lang="nl-NL" dirty="0" smtClean="0"/>
              <a:t> the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horizontal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vertical</a:t>
            </a:r>
            <a:r>
              <a:rPr lang="nl-NL" dirty="0" smtClean="0"/>
              <a:t> </a:t>
            </a:r>
            <a:r>
              <a:rPr lang="nl-NL" dirty="0" err="1" smtClean="0"/>
              <a:t>rulers</a:t>
            </a:r>
            <a:r>
              <a:rPr lang="nl-NL" dirty="0" smtClean="0"/>
              <a:t>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Basic</a:t>
            </a:r>
            <a:r>
              <a:rPr lang="nl-NL" dirty="0" smtClean="0"/>
              <a:t> </a:t>
            </a:r>
            <a:r>
              <a:rPr lang="nl-NL" dirty="0" err="1" smtClean="0"/>
              <a:t>instructions</a:t>
            </a:r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nl-NL" dirty="0" err="1" smtClean="0"/>
              <a:t>Enable</a:t>
            </a:r>
            <a:r>
              <a:rPr lang="nl-NL" dirty="0" smtClean="0"/>
              <a:t> ‘show </a:t>
            </a:r>
            <a:r>
              <a:rPr lang="nl-NL" dirty="0" err="1" smtClean="0"/>
              <a:t>rulers</a:t>
            </a:r>
            <a:r>
              <a:rPr lang="nl-NL" dirty="0" smtClean="0"/>
              <a:t>’  in PowerPoint (</a:t>
            </a:r>
            <a:r>
              <a:rPr lang="nl-NL" dirty="0" err="1" smtClean="0"/>
              <a:t>or</a:t>
            </a:r>
            <a:r>
              <a:rPr lang="nl-NL" dirty="0" smtClean="0"/>
              <a:t> </a:t>
            </a:r>
            <a:r>
              <a:rPr lang="nl-NL" dirty="0" err="1" smtClean="0"/>
              <a:t>Keynote</a:t>
            </a:r>
            <a:r>
              <a:rPr lang="nl-NL" dirty="0" smtClean="0"/>
              <a:t>)</a:t>
            </a:r>
          </a:p>
          <a:p>
            <a:pPr lvl="1"/>
            <a:r>
              <a:rPr lang="nl-NL" dirty="0" err="1" smtClean="0"/>
              <a:t>Align</a:t>
            </a:r>
            <a:r>
              <a:rPr lang="nl-NL" dirty="0" smtClean="0"/>
              <a:t> content items </a:t>
            </a:r>
            <a:r>
              <a:rPr lang="nl-NL" dirty="0" err="1" smtClean="0"/>
              <a:t>with</a:t>
            </a:r>
            <a:r>
              <a:rPr lang="nl-NL" dirty="0" smtClean="0"/>
              <a:t> the </a:t>
            </a:r>
            <a:r>
              <a:rPr lang="nl-NL" dirty="0" err="1" smtClean="0"/>
              <a:t>rulers</a:t>
            </a:r>
            <a:endParaRPr lang="nl-NL" dirty="0" smtClean="0"/>
          </a:p>
          <a:p>
            <a:pPr lvl="1"/>
            <a:r>
              <a:rPr lang="nl-NL" dirty="0" smtClean="0"/>
              <a:t>Always </a:t>
            </a:r>
            <a:r>
              <a:rPr lang="nl-NL" dirty="0" err="1" smtClean="0"/>
              <a:t>use</a:t>
            </a:r>
            <a:r>
              <a:rPr lang="nl-NL" dirty="0" smtClean="0"/>
              <a:t> </a:t>
            </a:r>
            <a:r>
              <a:rPr lang="nl-NL" dirty="0" err="1" smtClean="0"/>
              <a:t>layout</a:t>
            </a:r>
            <a:r>
              <a:rPr lang="nl-NL" dirty="0" smtClean="0"/>
              <a:t> </a:t>
            </a:r>
            <a:r>
              <a:rPr lang="nl-NL" dirty="0" err="1" smtClean="0"/>
              <a:t>templates</a:t>
            </a:r>
            <a:r>
              <a:rPr lang="nl-NL" dirty="0" smtClean="0"/>
              <a:t> as </a:t>
            </a:r>
            <a:r>
              <a:rPr lang="nl-NL" dirty="0" err="1" smtClean="0"/>
              <a:t>much</a:t>
            </a:r>
            <a:r>
              <a:rPr lang="nl-NL" dirty="0" smtClean="0"/>
              <a:t> as </a:t>
            </a:r>
            <a:r>
              <a:rPr lang="nl-NL" dirty="0" err="1" smtClean="0"/>
              <a:t>possible</a:t>
            </a:r>
            <a:endParaRPr lang="nl-NL" dirty="0" smtClean="0"/>
          </a:p>
          <a:p>
            <a:pPr lvl="1"/>
            <a:r>
              <a:rPr lang="nl-NL" dirty="0" err="1" smtClean="0"/>
              <a:t>Communicate</a:t>
            </a:r>
            <a:r>
              <a:rPr lang="nl-NL" dirty="0" smtClean="0"/>
              <a:t> </a:t>
            </a:r>
            <a:r>
              <a:rPr lang="nl-NL" dirty="0" err="1" smtClean="0"/>
              <a:t>better</a:t>
            </a:r>
            <a:r>
              <a:rPr lang="nl-NL" dirty="0" smtClean="0"/>
              <a:t> and keep </a:t>
            </a:r>
            <a:r>
              <a:rPr lang="nl-NL" dirty="0" err="1" smtClean="0"/>
              <a:t>it</a:t>
            </a:r>
            <a:r>
              <a:rPr lang="nl-NL" dirty="0" smtClean="0"/>
              <a:t> short, </a:t>
            </a:r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it</a:t>
            </a:r>
            <a:r>
              <a:rPr lang="nl-NL" dirty="0" smtClean="0"/>
              <a:t> </a:t>
            </a:r>
            <a:r>
              <a:rPr lang="nl-NL" dirty="0" err="1" smtClean="0"/>
              <a:t>doesn’t</a:t>
            </a:r>
            <a:r>
              <a:rPr lang="nl-NL" dirty="0" smtClean="0"/>
              <a:t> fit </a:t>
            </a:r>
            <a:r>
              <a:rPr lang="nl-NL" dirty="0" err="1" smtClean="0"/>
              <a:t>it’s</a:t>
            </a:r>
            <a:r>
              <a:rPr lang="nl-NL" dirty="0" smtClean="0"/>
              <a:t> </a:t>
            </a:r>
            <a:r>
              <a:rPr lang="nl-NL" dirty="0" err="1" smtClean="0"/>
              <a:t>probably</a:t>
            </a:r>
            <a:r>
              <a:rPr lang="nl-NL" dirty="0" smtClean="0"/>
              <a:t> </a:t>
            </a:r>
            <a:r>
              <a:rPr lang="nl-NL" dirty="0" err="1" smtClean="0"/>
              <a:t>too</a:t>
            </a:r>
            <a:r>
              <a:rPr lang="nl-NL" dirty="0" smtClean="0"/>
              <a:t> long</a:t>
            </a:r>
          </a:p>
          <a:p>
            <a:pPr lvl="1"/>
            <a:r>
              <a:rPr lang="nl-NL" dirty="0" err="1" smtClean="0"/>
              <a:t>Use</a:t>
            </a:r>
            <a:r>
              <a:rPr lang="nl-NL" dirty="0" smtClean="0"/>
              <a:t> the´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indent</a:t>
            </a:r>
            <a:r>
              <a:rPr lang="nl-NL" dirty="0" smtClean="0"/>
              <a:t> buttons´ to switch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layouts</a:t>
            </a:r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hthoek 38"/>
          <p:cNvSpPr/>
          <p:nvPr/>
        </p:nvSpPr>
        <p:spPr>
          <a:xfrm>
            <a:off x="1331914" y="1016002"/>
            <a:ext cx="7308850" cy="6127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Rechthoek 35"/>
          <p:cNvSpPr/>
          <p:nvPr/>
        </p:nvSpPr>
        <p:spPr>
          <a:xfrm>
            <a:off x="179389" y="1628775"/>
            <a:ext cx="647699" cy="46085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0" y="0"/>
            <a:ext cx="179388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8964613" y="0"/>
            <a:ext cx="179388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0" y="1"/>
            <a:ext cx="9144000" cy="15239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1" y="6705364"/>
            <a:ext cx="9144000" cy="15263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179388" y="152399"/>
            <a:ext cx="8774188" cy="86360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hthoek 10"/>
          <p:cNvSpPr/>
          <p:nvPr/>
        </p:nvSpPr>
        <p:spPr>
          <a:xfrm>
            <a:off x="179388" y="6237288"/>
            <a:ext cx="8774188" cy="4675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5" name="Rechte verbindingslijn met pijl 14"/>
          <p:cNvCxnSpPr/>
          <p:nvPr/>
        </p:nvCxnSpPr>
        <p:spPr>
          <a:xfrm flipH="1" flipV="1">
            <a:off x="238101" y="2168860"/>
            <a:ext cx="841511" cy="38675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kstvak 15"/>
          <p:cNvSpPr txBox="1"/>
          <p:nvPr/>
        </p:nvSpPr>
        <p:spPr>
          <a:xfrm>
            <a:off x="1259632" y="2492896"/>
            <a:ext cx="38171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err="1" smtClean="0">
                <a:solidFill>
                  <a:srgbClr val="C00000"/>
                </a:solidFill>
              </a:rPr>
              <a:t>Never</a:t>
            </a:r>
            <a:r>
              <a:rPr lang="nl-NL" sz="2400" dirty="0" smtClean="0">
                <a:solidFill>
                  <a:srgbClr val="C00000"/>
                </a:solidFill>
              </a:rPr>
              <a:t> (</a:t>
            </a:r>
            <a:r>
              <a:rPr lang="nl-NL" sz="2400" i="1" dirty="0" smtClean="0">
                <a:solidFill>
                  <a:srgbClr val="C00000"/>
                </a:solidFill>
              </a:rPr>
              <a:t>ever)</a:t>
            </a:r>
            <a:r>
              <a:rPr lang="nl-NL" sz="2400" dirty="0" smtClean="0">
                <a:solidFill>
                  <a:srgbClr val="C00000"/>
                </a:solidFill>
              </a:rPr>
              <a:t> put content in </a:t>
            </a:r>
            <a:r>
              <a:rPr lang="nl-NL" sz="2400" dirty="0" err="1" smtClean="0">
                <a:solidFill>
                  <a:srgbClr val="C00000"/>
                </a:solidFill>
              </a:rPr>
              <a:t>this</a:t>
            </a:r>
            <a:r>
              <a:rPr lang="nl-NL" sz="2400" dirty="0" smtClean="0">
                <a:solidFill>
                  <a:srgbClr val="C00000"/>
                </a:solidFill>
              </a:rPr>
              <a:t> red </a:t>
            </a:r>
            <a:r>
              <a:rPr lang="nl-NL" sz="2400" dirty="0" err="1" smtClean="0">
                <a:solidFill>
                  <a:srgbClr val="C00000"/>
                </a:solidFill>
              </a:rPr>
              <a:t>area</a:t>
            </a:r>
            <a:r>
              <a:rPr lang="nl-NL" sz="2400" dirty="0" smtClean="0">
                <a:solidFill>
                  <a:srgbClr val="C00000"/>
                </a:solidFill>
              </a:rPr>
              <a:t> (</a:t>
            </a:r>
            <a:r>
              <a:rPr lang="nl-NL" sz="2400" i="1" dirty="0" err="1" smtClean="0">
                <a:solidFill>
                  <a:srgbClr val="C00000"/>
                </a:solidFill>
              </a:rPr>
              <a:t>please</a:t>
            </a:r>
            <a:r>
              <a:rPr lang="nl-NL" sz="2400" dirty="0" smtClean="0">
                <a:solidFill>
                  <a:srgbClr val="C00000"/>
                </a:solidFill>
              </a:rPr>
              <a:t>)</a:t>
            </a:r>
          </a:p>
          <a:p>
            <a:r>
              <a:rPr lang="nl-NL" sz="1600" dirty="0" err="1" smtClean="0"/>
              <a:t>Rationale</a:t>
            </a:r>
            <a:r>
              <a:rPr lang="nl-NL" sz="1600" dirty="0" smtClean="0"/>
              <a:t>: de witte rand is belangrijk voor een beheerste uitstraling van de presentatie. Controle en beheersing van de materie is belangrijk voor de identiteit van </a:t>
            </a:r>
            <a:r>
              <a:rPr lang="nl-NL" sz="1600" dirty="0" err="1" smtClean="0"/>
              <a:t>Flare</a:t>
            </a:r>
            <a:r>
              <a:rPr lang="nl-NL" sz="1600" dirty="0" smtClean="0"/>
              <a:t>.</a:t>
            </a:r>
            <a:endParaRPr lang="nl-NL" sz="1600" dirty="0"/>
          </a:p>
        </p:txBody>
      </p:sp>
      <p:sp>
        <p:nvSpPr>
          <p:cNvPr id="17" name="Tekstvak 16"/>
          <p:cNvSpPr txBox="1"/>
          <p:nvPr/>
        </p:nvSpPr>
        <p:spPr>
          <a:xfrm>
            <a:off x="5544108" y="2492896"/>
            <a:ext cx="24822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err="1" smtClean="0">
                <a:solidFill>
                  <a:srgbClr val="FFC000"/>
                </a:solidFill>
              </a:rPr>
              <a:t>Header</a:t>
            </a:r>
            <a:r>
              <a:rPr lang="nl-NL" sz="2400" dirty="0" smtClean="0">
                <a:solidFill>
                  <a:srgbClr val="FFC000"/>
                </a:solidFill>
              </a:rPr>
              <a:t> &amp; </a:t>
            </a:r>
            <a:r>
              <a:rPr lang="nl-NL" sz="2400" dirty="0" err="1" smtClean="0">
                <a:solidFill>
                  <a:srgbClr val="FFC000"/>
                </a:solidFill>
              </a:rPr>
              <a:t>footer</a:t>
            </a:r>
            <a:r>
              <a:rPr lang="nl-NL" sz="2400" dirty="0" smtClean="0">
                <a:solidFill>
                  <a:srgbClr val="FFC000"/>
                </a:solidFill>
              </a:rPr>
              <a:t> </a:t>
            </a:r>
            <a:r>
              <a:rPr lang="nl-NL" sz="2400" dirty="0" err="1" smtClean="0">
                <a:solidFill>
                  <a:srgbClr val="FFC000"/>
                </a:solidFill>
              </a:rPr>
              <a:t>area</a:t>
            </a:r>
            <a:r>
              <a:rPr lang="nl-NL" sz="2400" b="1" dirty="0" smtClean="0">
                <a:solidFill>
                  <a:srgbClr val="FFC000"/>
                </a:solidFill>
              </a:rPr>
              <a:t/>
            </a:r>
            <a:br>
              <a:rPr lang="nl-NL" sz="2400" b="1" dirty="0" smtClean="0">
                <a:solidFill>
                  <a:srgbClr val="FFC000"/>
                </a:solidFill>
              </a:rPr>
            </a:br>
            <a:r>
              <a:rPr lang="nl-NL" sz="1600" dirty="0" smtClean="0">
                <a:solidFill>
                  <a:srgbClr val="4D4D4D"/>
                </a:solidFill>
              </a:rPr>
              <a:t>No content overlapping </a:t>
            </a:r>
            <a:r>
              <a:rPr lang="nl-NL" sz="1600" dirty="0" err="1" smtClean="0">
                <a:solidFill>
                  <a:srgbClr val="4D4D4D"/>
                </a:solidFill>
              </a:rPr>
              <a:t>into</a:t>
            </a:r>
            <a:r>
              <a:rPr lang="nl-NL" sz="1600" dirty="0" smtClean="0">
                <a:solidFill>
                  <a:srgbClr val="4D4D4D"/>
                </a:solidFill>
              </a:rPr>
              <a:t> these areas </a:t>
            </a:r>
            <a:br>
              <a:rPr lang="nl-NL" sz="1600" dirty="0" smtClean="0">
                <a:solidFill>
                  <a:srgbClr val="4D4D4D"/>
                </a:solidFill>
              </a:rPr>
            </a:br>
            <a:r>
              <a:rPr lang="nl-NL" sz="1600" dirty="0" smtClean="0">
                <a:solidFill>
                  <a:srgbClr val="4D4D4D"/>
                </a:solidFill>
              </a:rPr>
              <a:t>(</a:t>
            </a:r>
            <a:r>
              <a:rPr lang="nl-NL" sz="1600" dirty="0" err="1" smtClean="0">
                <a:solidFill>
                  <a:srgbClr val="4D4D4D"/>
                </a:solidFill>
              </a:rPr>
              <a:t>except</a:t>
            </a:r>
            <a:r>
              <a:rPr lang="nl-NL" sz="1600" dirty="0" smtClean="0">
                <a:solidFill>
                  <a:srgbClr val="4D4D4D"/>
                </a:solidFill>
              </a:rPr>
              <a:t> ‘big </a:t>
            </a:r>
            <a:r>
              <a:rPr lang="nl-NL" sz="1600" dirty="0" err="1" smtClean="0">
                <a:solidFill>
                  <a:srgbClr val="4D4D4D"/>
                </a:solidFill>
              </a:rPr>
              <a:t>photo</a:t>
            </a:r>
            <a:r>
              <a:rPr lang="nl-NL" sz="1600" dirty="0" smtClean="0">
                <a:solidFill>
                  <a:srgbClr val="4D4D4D"/>
                </a:solidFill>
              </a:rPr>
              <a:t>’)</a:t>
            </a:r>
            <a:endParaRPr lang="nl-NL" sz="2400" b="1" dirty="0" smtClean="0">
              <a:solidFill>
                <a:srgbClr val="FFC000"/>
              </a:solidFill>
            </a:endParaRPr>
          </a:p>
        </p:txBody>
      </p:sp>
      <p:cxnSp>
        <p:nvCxnSpPr>
          <p:cNvPr id="18" name="Rechte verbindingslijn met pijl 17"/>
          <p:cNvCxnSpPr/>
          <p:nvPr/>
        </p:nvCxnSpPr>
        <p:spPr>
          <a:xfrm flipV="1">
            <a:off x="6370984" y="1213592"/>
            <a:ext cx="468660" cy="1161068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met pijl 19"/>
          <p:cNvCxnSpPr/>
          <p:nvPr/>
        </p:nvCxnSpPr>
        <p:spPr>
          <a:xfrm>
            <a:off x="6370984" y="4437112"/>
            <a:ext cx="974360" cy="1620180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hthoek 27"/>
          <p:cNvSpPr/>
          <p:nvPr/>
        </p:nvSpPr>
        <p:spPr>
          <a:xfrm>
            <a:off x="179388" y="152400"/>
            <a:ext cx="1152525" cy="14763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b="1" dirty="0" err="1" smtClean="0">
                <a:solidFill>
                  <a:schemeClr val="bg1"/>
                </a:solidFill>
              </a:rPr>
              <a:t>Client</a:t>
            </a:r>
            <a:r>
              <a:rPr lang="nl-NL" sz="2400" b="1" dirty="0" smtClean="0">
                <a:solidFill>
                  <a:schemeClr val="bg1"/>
                </a:solidFill>
              </a:rPr>
              <a:t> logo </a:t>
            </a:r>
            <a:br>
              <a:rPr lang="nl-NL" sz="2400" b="1" dirty="0" smtClean="0">
                <a:solidFill>
                  <a:schemeClr val="bg1"/>
                </a:solidFill>
              </a:rPr>
            </a:br>
            <a:endParaRPr lang="nl-NL" sz="2400" b="1" dirty="0">
              <a:solidFill>
                <a:schemeClr val="bg1"/>
              </a:solidFill>
            </a:endParaRPr>
          </a:p>
        </p:txBody>
      </p:sp>
      <p:sp>
        <p:nvSpPr>
          <p:cNvPr id="37" name="Rechthoek 36"/>
          <p:cNvSpPr/>
          <p:nvPr/>
        </p:nvSpPr>
        <p:spPr>
          <a:xfrm>
            <a:off x="8640763" y="1016001"/>
            <a:ext cx="307270" cy="52212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Tekstvak 40"/>
          <p:cNvSpPr txBox="1"/>
          <p:nvPr/>
        </p:nvSpPr>
        <p:spPr>
          <a:xfrm>
            <a:off x="2686762" y="5069758"/>
            <a:ext cx="27657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Whitespace</a:t>
            </a:r>
            <a:r>
              <a:rPr lang="nl-NL" sz="2400" b="1" dirty="0" smtClean="0">
                <a:solidFill>
                  <a:srgbClr val="FFC000"/>
                </a:solidFill>
              </a:rPr>
              <a:t/>
            </a:r>
            <a:br>
              <a:rPr lang="nl-NL" sz="2400" b="1" dirty="0" smtClean="0">
                <a:solidFill>
                  <a:srgbClr val="FFC000"/>
                </a:solidFill>
              </a:rPr>
            </a:br>
            <a:r>
              <a:rPr lang="nl-NL" sz="1600" dirty="0" err="1" smtClean="0">
                <a:solidFill>
                  <a:srgbClr val="4D4D4D"/>
                </a:solidFill>
              </a:rPr>
              <a:t>Avoid</a:t>
            </a:r>
            <a:r>
              <a:rPr lang="nl-NL" sz="1600" dirty="0" smtClean="0">
                <a:solidFill>
                  <a:srgbClr val="4D4D4D"/>
                </a:solidFill>
              </a:rPr>
              <a:t> content overlapping </a:t>
            </a:r>
            <a:r>
              <a:rPr lang="nl-NL" sz="1600" dirty="0" err="1" smtClean="0">
                <a:solidFill>
                  <a:srgbClr val="4D4D4D"/>
                </a:solidFill>
              </a:rPr>
              <a:t>into</a:t>
            </a:r>
            <a:r>
              <a:rPr lang="nl-NL" sz="1600" dirty="0" smtClean="0">
                <a:solidFill>
                  <a:srgbClr val="4D4D4D"/>
                </a:solidFill>
              </a:rPr>
              <a:t> these areas </a:t>
            </a:r>
            <a:endParaRPr lang="nl-NL" sz="2400" b="1" dirty="0" smtClean="0">
              <a:solidFill>
                <a:srgbClr val="FFC000"/>
              </a:solidFill>
            </a:endParaRPr>
          </a:p>
        </p:txBody>
      </p:sp>
      <p:cxnSp>
        <p:nvCxnSpPr>
          <p:cNvPr id="42" name="Rechte verbindingslijn met pijl 41"/>
          <p:cNvCxnSpPr/>
          <p:nvPr/>
        </p:nvCxnSpPr>
        <p:spPr>
          <a:xfrm flipH="1">
            <a:off x="872244" y="5366198"/>
            <a:ext cx="1595902" cy="0"/>
          </a:xfrm>
          <a:prstGeom prst="straightConnector1">
            <a:avLst/>
          </a:prstGeom>
          <a:ln w="1905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Flexible text boxes: Adjust textbox size by resizing from the right side </a:t>
            </a:r>
            <a:endParaRPr lang="nl-NL" dirty="0"/>
          </a:p>
        </p:txBody>
      </p:sp>
      <p:sp>
        <p:nvSpPr>
          <p:cNvPr id="17" name="Tijdelijke aanduiding voor inhoud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>
                <a:sym typeface="Wingdings" pitchFamily="2" charset="2"/>
              </a:rPr>
              <a:t>Always </a:t>
            </a:r>
            <a:r>
              <a:rPr lang="nl-NL" dirty="0" err="1" smtClean="0">
                <a:sym typeface="Wingdings" pitchFamily="2" charset="2"/>
              </a:rPr>
              <a:t>align</a:t>
            </a:r>
            <a:r>
              <a:rPr lang="nl-NL" dirty="0" smtClean="0">
                <a:sym typeface="Wingdings" pitchFamily="2" charset="2"/>
              </a:rPr>
              <a:t> the box </a:t>
            </a:r>
            <a:r>
              <a:rPr lang="nl-NL" dirty="0" err="1" smtClean="0">
                <a:sym typeface="Wingdings" pitchFamily="2" charset="2"/>
              </a:rPr>
              <a:t>with</a:t>
            </a:r>
            <a:r>
              <a:rPr lang="nl-NL" dirty="0" smtClean="0">
                <a:sym typeface="Wingdings" pitchFamily="2" charset="2"/>
              </a:rPr>
              <a:t> a </a:t>
            </a:r>
            <a:r>
              <a:rPr lang="nl-NL" dirty="0" err="1" smtClean="0">
                <a:sym typeface="Wingdings" pitchFamily="2" charset="2"/>
              </a:rPr>
              <a:t>vertical</a:t>
            </a:r>
            <a:r>
              <a:rPr lang="nl-NL" dirty="0" smtClean="0">
                <a:sym typeface="Wingdings" pitchFamily="2" charset="2"/>
              </a:rPr>
              <a:t> </a:t>
            </a:r>
            <a:r>
              <a:rPr lang="nl-NL" dirty="0" err="1" smtClean="0">
                <a:sym typeface="Wingdings" pitchFamily="2" charset="2"/>
              </a:rPr>
              <a:t>ruler</a:t>
            </a:r>
            <a:endParaRPr lang="nl-NL" dirty="0" smtClean="0"/>
          </a:p>
        </p:txBody>
      </p:sp>
      <p:sp>
        <p:nvSpPr>
          <p:cNvPr id="18" name="Tijdelijke aanduiding voor tekst 1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827087" y="1628775"/>
            <a:ext cx="6985001" cy="4608513"/>
          </a:xfrm>
          <a:prstGeom prst="rect">
            <a:avLst/>
          </a:prstGeom>
          <a:solidFill>
            <a:srgbClr val="080808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826294" y="1628774"/>
            <a:ext cx="6158706" cy="4608513"/>
          </a:xfrm>
          <a:prstGeom prst="rect">
            <a:avLst/>
          </a:prstGeom>
          <a:solidFill>
            <a:srgbClr val="080808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827088" y="1628774"/>
            <a:ext cx="4824412" cy="4608513"/>
          </a:xfrm>
          <a:prstGeom prst="rect">
            <a:avLst/>
          </a:prstGeom>
          <a:solidFill>
            <a:srgbClr val="080808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827088" y="1628774"/>
            <a:ext cx="3744912" cy="4608513"/>
          </a:xfrm>
          <a:prstGeom prst="rect">
            <a:avLst/>
          </a:prstGeom>
          <a:solidFill>
            <a:srgbClr val="080808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826294" y="1628774"/>
            <a:ext cx="2666206" cy="4608513"/>
          </a:xfrm>
          <a:prstGeom prst="rect">
            <a:avLst/>
          </a:prstGeom>
          <a:solidFill>
            <a:srgbClr val="080808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1241773" y="3248376"/>
            <a:ext cx="6084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>
                <a:solidFill>
                  <a:schemeClr val="bg1"/>
                </a:solidFill>
              </a:rPr>
              <a:t>TEKST BOX SIZE EXAMPLES</a:t>
            </a:r>
            <a:endParaRPr lang="nl-NL" sz="3600" dirty="0">
              <a:solidFill>
                <a:schemeClr val="bg1"/>
              </a:solidFill>
            </a:endParaRPr>
          </a:p>
        </p:txBody>
      </p:sp>
      <p:cxnSp>
        <p:nvCxnSpPr>
          <p:cNvPr id="13" name="Rechte verbindingslijn met pijl 12"/>
          <p:cNvCxnSpPr/>
          <p:nvPr/>
        </p:nvCxnSpPr>
        <p:spPr>
          <a:xfrm flipV="1">
            <a:off x="826294" y="4188174"/>
            <a:ext cx="7814469" cy="22578"/>
          </a:xfrm>
          <a:prstGeom prst="straightConnector1">
            <a:avLst/>
          </a:prstGeom>
          <a:ln w="28575">
            <a:solidFill>
              <a:schemeClr val="tx2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Charts</a:t>
            </a:r>
            <a:r>
              <a:rPr lang="nl-NL" dirty="0" smtClean="0"/>
              <a:t> &amp; </a:t>
            </a:r>
            <a:r>
              <a:rPr lang="nl-NL" dirty="0" err="1" smtClean="0"/>
              <a:t>ColoUrs</a:t>
            </a:r>
            <a:r>
              <a:rPr lang="nl-NL" dirty="0" smtClean="0"/>
              <a:t> (MINIMAL)</a:t>
            </a:r>
            <a:endParaRPr lang="nl-NL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 dirty="0"/>
          </a:p>
        </p:txBody>
      </p:sp>
      <p:graphicFrame>
        <p:nvGraphicFramePr>
          <p:cNvPr id="5" name="Grafiek 4"/>
          <p:cNvGraphicFramePr/>
          <p:nvPr>
            <p:extLst>
              <p:ext uri="{D42A27DB-BD31-4B8C-83A1-F6EECF244321}">
                <p14:modId xmlns:p14="http://schemas.microsoft.com/office/powerpoint/2010/main" val="2971509605"/>
              </p:ext>
            </p:extLst>
          </p:nvPr>
        </p:nvGraphicFramePr>
        <p:xfrm>
          <a:off x="1009669" y="1628775"/>
          <a:ext cx="3562332" cy="4608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iek 5"/>
          <p:cNvGraphicFramePr/>
          <p:nvPr>
            <p:extLst>
              <p:ext uri="{D42A27DB-BD31-4B8C-83A1-F6EECF244321}">
                <p14:modId xmlns:p14="http://schemas.microsoft.com/office/powerpoint/2010/main" val="2682705669"/>
              </p:ext>
            </p:extLst>
          </p:nvPr>
        </p:nvGraphicFramePr>
        <p:xfrm>
          <a:off x="4716016" y="1628774"/>
          <a:ext cx="3924746" cy="4608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3874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layout</a:t>
            </a:r>
            <a:r>
              <a:rPr lang="nl-NL" dirty="0" smtClean="0"/>
              <a:t> </a:t>
            </a:r>
            <a:r>
              <a:rPr lang="nl-NL" dirty="0" err="1" smtClean="0"/>
              <a:t>structure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err="1" smtClean="0"/>
              <a:t>Two</a:t>
            </a:r>
            <a:r>
              <a:rPr lang="nl-NL" dirty="0" smtClean="0"/>
              <a:t> </a:t>
            </a:r>
            <a:r>
              <a:rPr lang="nl-NL" dirty="0" err="1" smtClean="0"/>
              <a:t>lines</a:t>
            </a:r>
            <a:r>
              <a:rPr lang="nl-NL" dirty="0" smtClean="0"/>
              <a:t> of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will</a:t>
            </a:r>
            <a:r>
              <a:rPr lang="nl-NL" dirty="0" smtClean="0"/>
              <a:t> </a:t>
            </a:r>
            <a:r>
              <a:rPr lang="nl-NL" dirty="0" err="1" smtClean="0"/>
              <a:t>work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Bullet</a:t>
            </a:r>
            <a:r>
              <a:rPr lang="nl-NL" dirty="0" smtClean="0"/>
              <a:t> level 1 : </a:t>
            </a:r>
            <a:r>
              <a:rPr lang="nl-NL" dirty="0" err="1" smtClean="0"/>
              <a:t>Museo</a:t>
            </a:r>
            <a:r>
              <a:rPr lang="nl-NL" dirty="0" smtClean="0"/>
              <a:t> Sans 500, 16 </a:t>
            </a:r>
            <a:r>
              <a:rPr lang="nl-NL" dirty="0" err="1" smtClean="0"/>
              <a:t>pt</a:t>
            </a:r>
            <a:endParaRPr lang="nl-NL" dirty="0" smtClean="0"/>
          </a:p>
          <a:p>
            <a:pPr lvl="1"/>
            <a:r>
              <a:rPr lang="nl-NL" dirty="0" err="1" smtClean="0"/>
              <a:t>Bullet</a:t>
            </a:r>
            <a:r>
              <a:rPr lang="nl-NL" dirty="0" smtClean="0"/>
              <a:t> level 2 : </a:t>
            </a:r>
            <a:r>
              <a:rPr lang="nl-NL" dirty="0" err="1" smtClean="0"/>
              <a:t>Museo</a:t>
            </a:r>
            <a:r>
              <a:rPr lang="nl-NL" dirty="0" smtClean="0"/>
              <a:t> </a:t>
            </a:r>
            <a:r>
              <a:rPr lang="nl-NL" dirty="0"/>
              <a:t>Sans</a:t>
            </a:r>
            <a:r>
              <a:rPr lang="nl-NL" dirty="0" smtClean="0"/>
              <a:t> </a:t>
            </a:r>
            <a:r>
              <a:rPr lang="nl-NL" dirty="0"/>
              <a:t>500, </a:t>
            </a:r>
            <a:r>
              <a:rPr lang="nl-NL" dirty="0" smtClean="0"/>
              <a:t>16 </a:t>
            </a:r>
            <a:r>
              <a:rPr lang="nl-NL" dirty="0" err="1" smtClean="0"/>
              <a:t>pt</a:t>
            </a:r>
            <a:endParaRPr lang="nl-NL" dirty="0" smtClean="0"/>
          </a:p>
          <a:p>
            <a:pPr lvl="2"/>
            <a:r>
              <a:rPr lang="nl-NL" dirty="0" err="1" smtClean="0"/>
              <a:t>Bullet</a:t>
            </a:r>
            <a:r>
              <a:rPr lang="nl-NL" dirty="0" smtClean="0"/>
              <a:t> level 3 : </a:t>
            </a:r>
            <a:r>
              <a:rPr lang="nl-NL" dirty="0" err="1"/>
              <a:t>Museo</a:t>
            </a:r>
            <a:r>
              <a:rPr lang="nl-NL" dirty="0"/>
              <a:t> Sans </a:t>
            </a:r>
            <a:r>
              <a:rPr lang="nl-NL" dirty="0" smtClean="0"/>
              <a:t>300, 14 </a:t>
            </a:r>
            <a:r>
              <a:rPr lang="nl-NL" dirty="0" err="1" smtClean="0"/>
              <a:t>pt</a:t>
            </a:r>
            <a:endParaRPr lang="nl-NL" dirty="0" smtClean="0"/>
          </a:p>
          <a:p>
            <a:pPr lvl="3"/>
            <a:r>
              <a:rPr lang="nl-NL" dirty="0" err="1" smtClean="0"/>
              <a:t>Bullet</a:t>
            </a:r>
            <a:r>
              <a:rPr lang="nl-NL" dirty="0" smtClean="0"/>
              <a:t> level 4: </a:t>
            </a:r>
            <a:r>
              <a:rPr lang="nl-NL" dirty="0" err="1"/>
              <a:t>Museo</a:t>
            </a:r>
            <a:r>
              <a:rPr lang="nl-NL" dirty="0"/>
              <a:t> Sans </a:t>
            </a:r>
            <a:r>
              <a:rPr lang="nl-NL" dirty="0" smtClean="0"/>
              <a:t>700</a:t>
            </a:r>
            <a:r>
              <a:rPr lang="nl-NL" dirty="0"/>
              <a:t>, </a:t>
            </a:r>
            <a:r>
              <a:rPr lang="nl-NL" dirty="0" smtClean="0"/>
              <a:t>16 </a:t>
            </a:r>
            <a:r>
              <a:rPr lang="nl-NL" dirty="0" err="1" smtClean="0"/>
              <a:t>pt</a:t>
            </a:r>
            <a:endParaRPr lang="nl-NL" dirty="0" smtClean="0"/>
          </a:p>
          <a:p>
            <a:pPr lvl="4"/>
            <a:r>
              <a:rPr lang="nl-NL" dirty="0" err="1" smtClean="0"/>
              <a:t>Bullet</a:t>
            </a:r>
            <a:r>
              <a:rPr lang="nl-NL" dirty="0" smtClean="0"/>
              <a:t> level 5 : </a:t>
            </a:r>
            <a:r>
              <a:rPr lang="nl-NL" dirty="0" err="1"/>
              <a:t>Museo</a:t>
            </a:r>
            <a:r>
              <a:rPr lang="nl-NL" dirty="0"/>
              <a:t> Sans 700, </a:t>
            </a:r>
            <a:r>
              <a:rPr lang="nl-NL" dirty="0" smtClean="0"/>
              <a:t>18 </a:t>
            </a:r>
            <a:r>
              <a:rPr lang="nl-NL" dirty="0" err="1" smtClean="0"/>
              <a:t>pt</a:t>
            </a:r>
            <a:endParaRPr lang="nl-NL" dirty="0" smtClean="0"/>
          </a:p>
          <a:p>
            <a:pPr lvl="4"/>
            <a:endParaRPr lang="nl-NL" dirty="0" smtClean="0"/>
          </a:p>
          <a:p>
            <a:pPr lvl="3"/>
            <a:endParaRPr lang="nl-NL" dirty="0" smtClean="0"/>
          </a:p>
          <a:p>
            <a:pPr lvl="2"/>
            <a:endParaRPr lang="nl-NL" dirty="0" smtClean="0"/>
          </a:p>
          <a:p>
            <a:pPr lvl="1"/>
            <a:endParaRPr lang="nl-NL" dirty="0" smtClean="0"/>
          </a:p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smtClean="0"/>
              <a:t>Subheader in case two lines are not enough</a:t>
            </a:r>
            <a:endParaRPr lang="nl-NL" dirty="0"/>
          </a:p>
        </p:txBody>
      </p:sp>
      <p:sp>
        <p:nvSpPr>
          <p:cNvPr id="17" name="Tijdelijke aanduiding voor tekst 1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3639" y="4221088"/>
            <a:ext cx="3744913" cy="76962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3955987" y="4221088"/>
            <a:ext cx="540060" cy="252054"/>
          </a:xfrm>
          <a:prstGeom prst="rect">
            <a:avLst/>
          </a:prstGeom>
          <a:ln w="19050">
            <a:solidFill>
              <a:schemeClr val="tx2"/>
            </a:solidFill>
          </a:ln>
        </p:spPr>
        <p:txBody>
          <a:bodyPr rtlCol="0" anchor="ctr">
            <a:spAutoFit/>
          </a:bodyPr>
          <a:lstStyle/>
          <a:p>
            <a:pPr algn="ctr"/>
            <a:endParaRPr lang="nl-NL" dirty="0" err="1"/>
          </a:p>
        </p:txBody>
      </p:sp>
      <p:cxnSp>
        <p:nvCxnSpPr>
          <p:cNvPr id="10" name="Rechte verbindingslijn met pijl 9"/>
          <p:cNvCxnSpPr>
            <a:stCxn id="12" idx="1"/>
            <a:endCxn id="4" idx="3"/>
          </p:cNvCxnSpPr>
          <p:nvPr/>
        </p:nvCxnSpPr>
        <p:spPr>
          <a:xfrm flipH="1" flipV="1">
            <a:off x="4496047" y="4347115"/>
            <a:ext cx="931045" cy="603058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5427092" y="4488508"/>
            <a:ext cx="28898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Use</a:t>
            </a:r>
            <a:r>
              <a:rPr lang="nl-NL" dirty="0" smtClean="0"/>
              <a:t> ‘</a:t>
            </a:r>
            <a:r>
              <a:rPr lang="nl-NL" dirty="0" err="1" smtClean="0"/>
              <a:t>indent</a:t>
            </a:r>
            <a:r>
              <a:rPr lang="nl-NL" dirty="0" smtClean="0"/>
              <a:t> level’ </a:t>
            </a:r>
            <a:r>
              <a:rPr lang="nl-NL" dirty="0" err="1" smtClean="0"/>
              <a:t>to</a:t>
            </a:r>
            <a:r>
              <a:rPr lang="nl-NL" dirty="0" smtClean="0"/>
              <a:t> switch </a:t>
            </a:r>
            <a:r>
              <a:rPr lang="nl-NL" dirty="0" err="1" smtClean="0"/>
              <a:t>between</a:t>
            </a:r>
            <a:r>
              <a:rPr lang="nl-NL" dirty="0" smtClean="0"/>
              <a:t> </a:t>
            </a:r>
            <a:r>
              <a:rPr lang="nl-NL" dirty="0" err="1" smtClean="0"/>
              <a:t>bullet</a:t>
            </a:r>
            <a:r>
              <a:rPr lang="nl-NL" dirty="0" smtClean="0"/>
              <a:t> levels/ </a:t>
            </a:r>
            <a:r>
              <a:rPr lang="nl-NL" dirty="0" err="1" smtClean="0"/>
              <a:t>text</a:t>
            </a:r>
            <a:r>
              <a:rPr lang="nl-NL" dirty="0" smtClean="0"/>
              <a:t> types </a:t>
            </a:r>
            <a:endParaRPr lang="nl-NL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COPY-PASTE TEKST BOXES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755266" y="2459797"/>
            <a:ext cx="3816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>
                <a:latin typeface="Museo Sans 300" pitchFamily="50" charset="0"/>
              </a:rPr>
              <a:t>Museo</a:t>
            </a:r>
            <a:r>
              <a:rPr lang="nl-NL" dirty="0" smtClean="0">
                <a:latin typeface="Museo Sans 300" pitchFamily="50" charset="0"/>
              </a:rPr>
              <a:t> </a:t>
            </a:r>
            <a:r>
              <a:rPr lang="nl-NL" dirty="0" err="1" smtClean="0">
                <a:latin typeface="Museo Sans 300" pitchFamily="50" charset="0"/>
              </a:rPr>
              <a:t>Sans</a:t>
            </a:r>
            <a:r>
              <a:rPr lang="nl-NL" dirty="0" smtClean="0">
                <a:latin typeface="Museo Sans 300" pitchFamily="50" charset="0"/>
              </a:rPr>
              <a:t> 300 (</a:t>
            </a:r>
            <a:r>
              <a:rPr lang="nl-NL" dirty="0" err="1" smtClean="0">
                <a:latin typeface="Museo Sans 300" pitchFamily="50" charset="0"/>
              </a:rPr>
              <a:t>light</a:t>
            </a:r>
            <a:r>
              <a:rPr lang="nl-NL" dirty="0" smtClean="0">
                <a:latin typeface="Museo Sans 300" pitchFamily="50" charset="0"/>
              </a:rPr>
              <a:t> font)</a:t>
            </a:r>
            <a:endParaRPr lang="nl-NL" dirty="0">
              <a:latin typeface="Museo Sans 300" pitchFamily="50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719572" y="1592796"/>
            <a:ext cx="385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>
                <a:latin typeface="Museo Sans 500" pitchFamily="50" charset="0"/>
              </a:rPr>
              <a:t>Museo</a:t>
            </a:r>
            <a:r>
              <a:rPr lang="nl-NL" dirty="0" smtClean="0">
                <a:latin typeface="Museo Sans 500" pitchFamily="50" charset="0"/>
              </a:rPr>
              <a:t> </a:t>
            </a:r>
            <a:r>
              <a:rPr lang="nl-NL" dirty="0" err="1" smtClean="0">
                <a:latin typeface="Museo Sans 500" pitchFamily="50" charset="0"/>
              </a:rPr>
              <a:t>Sans</a:t>
            </a:r>
            <a:r>
              <a:rPr lang="nl-NL" dirty="0" smtClean="0">
                <a:latin typeface="Museo Sans 500" pitchFamily="50" charset="0"/>
              </a:rPr>
              <a:t> 500 (</a:t>
            </a:r>
            <a:r>
              <a:rPr lang="nl-NL" dirty="0" err="1" smtClean="0">
                <a:latin typeface="Museo Sans 500" pitchFamily="50" charset="0"/>
              </a:rPr>
              <a:t>regular</a:t>
            </a:r>
            <a:r>
              <a:rPr lang="nl-NL" dirty="0" smtClean="0">
                <a:latin typeface="Museo Sans 500" pitchFamily="50" charset="0"/>
              </a:rPr>
              <a:t> font)</a:t>
            </a:r>
            <a:endParaRPr lang="nl-NL" dirty="0">
              <a:latin typeface="Museo Sans 500" pitchFamily="50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719572" y="1988840"/>
            <a:ext cx="385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>
                <a:latin typeface="Museo Sans 700" pitchFamily="50" charset="0"/>
              </a:rPr>
              <a:t>Museo</a:t>
            </a:r>
            <a:r>
              <a:rPr lang="nl-NL" dirty="0" smtClean="0">
                <a:latin typeface="Museo Sans 700" pitchFamily="50" charset="0"/>
              </a:rPr>
              <a:t> </a:t>
            </a:r>
            <a:r>
              <a:rPr lang="nl-NL" dirty="0" err="1" smtClean="0">
                <a:latin typeface="Museo Sans 700" pitchFamily="50" charset="0"/>
              </a:rPr>
              <a:t>Sans</a:t>
            </a:r>
            <a:r>
              <a:rPr lang="nl-NL" dirty="0" smtClean="0">
                <a:latin typeface="Museo Sans 700" pitchFamily="50" charset="0"/>
              </a:rPr>
              <a:t> 700 (</a:t>
            </a:r>
            <a:r>
              <a:rPr lang="nl-NL" dirty="0" err="1" smtClean="0">
                <a:latin typeface="Museo Sans 700" pitchFamily="50" charset="0"/>
              </a:rPr>
              <a:t>bold</a:t>
            </a:r>
            <a:r>
              <a:rPr lang="nl-NL" dirty="0" smtClean="0">
                <a:latin typeface="Museo Sans 700" pitchFamily="50" charset="0"/>
              </a:rPr>
              <a:t> font)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719262" y="3429000"/>
            <a:ext cx="62657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 smtClean="0">
                <a:solidFill>
                  <a:schemeClr val="bg2"/>
                </a:solidFill>
                <a:latin typeface="Museo Sans 900" pitchFamily="50" charset="0"/>
              </a:rPr>
              <a:t>LARGE FONT: </a:t>
            </a:r>
            <a:r>
              <a:rPr lang="nl-NL" sz="4800" dirty="0" smtClean="0">
                <a:latin typeface="Museo Sans 900" pitchFamily="50" charset="0"/>
              </a:rPr>
              <a:t/>
            </a:r>
            <a:br>
              <a:rPr lang="nl-NL" sz="4800" dirty="0" smtClean="0">
                <a:latin typeface="Museo Sans 900" pitchFamily="50" charset="0"/>
              </a:rPr>
            </a:br>
            <a:r>
              <a:rPr lang="nl-NL" sz="4800" dirty="0" smtClean="0">
                <a:latin typeface="Museo Sans 900" pitchFamily="50" charset="0"/>
              </a:rPr>
              <a:t>MUSEO SANS 900</a:t>
            </a:r>
            <a:endParaRPr lang="nl-NL" sz="4800" dirty="0">
              <a:latin typeface="Museo Sans 900" pitchFamily="50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83567" y="4866255"/>
            <a:ext cx="76333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 smtClean="0">
                <a:solidFill>
                  <a:schemeClr val="bg2"/>
                </a:solidFill>
                <a:latin typeface="Museo Sans 900" pitchFamily="50" charset="0"/>
              </a:rPr>
              <a:t>OR</a:t>
            </a:r>
            <a:r>
              <a:rPr lang="nl-NL" sz="4800" dirty="0" smtClean="0">
                <a:latin typeface="Museo Sans 300" pitchFamily="50" charset="0"/>
              </a:rPr>
              <a:t> MUSEO SANS 300</a:t>
            </a:r>
          </a:p>
          <a:p>
            <a:r>
              <a:rPr lang="nl-NL" sz="4800" dirty="0" smtClean="0">
                <a:solidFill>
                  <a:schemeClr val="tx2"/>
                </a:solidFill>
                <a:latin typeface="Museo Sans 300" pitchFamily="50" charset="0"/>
              </a:rPr>
              <a:t>CAPTIALS ONLY</a:t>
            </a:r>
            <a:endParaRPr lang="nl-NL" sz="4800" dirty="0">
              <a:solidFill>
                <a:schemeClr val="tx2"/>
              </a:solidFill>
              <a:latin typeface="Museo Sans 300" pitchFamily="50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5183261" y="2808221"/>
            <a:ext cx="34211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err="1" smtClean="0">
                <a:latin typeface="Museo Sans 300" pitchFamily="50" charset="0"/>
              </a:rPr>
              <a:t>Museo</a:t>
            </a:r>
            <a:r>
              <a:rPr lang="nl-NL" sz="3200" dirty="0" smtClean="0">
                <a:latin typeface="Museo Sans 300" pitchFamily="50" charset="0"/>
              </a:rPr>
              <a:t> </a:t>
            </a:r>
            <a:r>
              <a:rPr lang="nl-NL" sz="3200" dirty="0" err="1" smtClean="0">
                <a:latin typeface="Museo Sans 300" pitchFamily="50" charset="0"/>
              </a:rPr>
              <a:t>Sans</a:t>
            </a:r>
            <a:r>
              <a:rPr lang="nl-NL" sz="3200" dirty="0" smtClean="0">
                <a:latin typeface="Museo Sans 300" pitchFamily="50" charset="0"/>
              </a:rPr>
              <a:t> 300</a:t>
            </a:r>
            <a:endParaRPr lang="nl-NL" sz="3200" dirty="0">
              <a:latin typeface="Museo Sans 300" pitchFamily="50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147567" y="1556792"/>
            <a:ext cx="3456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err="1" smtClean="0">
                <a:latin typeface="Museo Sans 500" pitchFamily="50" charset="0"/>
              </a:rPr>
              <a:t>Museo</a:t>
            </a:r>
            <a:r>
              <a:rPr lang="nl-NL" sz="3200" dirty="0" smtClean="0">
                <a:latin typeface="Museo Sans 500" pitchFamily="50" charset="0"/>
              </a:rPr>
              <a:t> </a:t>
            </a:r>
            <a:r>
              <a:rPr lang="nl-NL" sz="3200" dirty="0" err="1" smtClean="0">
                <a:latin typeface="Museo Sans 500" pitchFamily="50" charset="0"/>
              </a:rPr>
              <a:t>Sans</a:t>
            </a:r>
            <a:r>
              <a:rPr lang="nl-NL" sz="3200" dirty="0" smtClean="0">
                <a:latin typeface="Museo Sans 500" pitchFamily="50" charset="0"/>
              </a:rPr>
              <a:t> 500</a:t>
            </a:r>
            <a:endParaRPr lang="nl-NL" sz="3200" dirty="0">
              <a:latin typeface="Museo Sans 500" pitchFamily="50" charset="0"/>
            </a:endParaRPr>
          </a:p>
        </p:txBody>
      </p:sp>
      <p:sp>
        <p:nvSpPr>
          <p:cNvPr id="16" name="Tekstvak 15"/>
          <p:cNvSpPr txBox="1"/>
          <p:nvPr/>
        </p:nvSpPr>
        <p:spPr>
          <a:xfrm>
            <a:off x="5147567" y="2182507"/>
            <a:ext cx="3456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err="1" smtClean="0">
                <a:latin typeface="Museo Sans 700" pitchFamily="50" charset="0"/>
              </a:rPr>
              <a:t>Museo</a:t>
            </a:r>
            <a:r>
              <a:rPr lang="nl-NL" sz="3200" dirty="0" smtClean="0">
                <a:latin typeface="Museo Sans 700" pitchFamily="50" charset="0"/>
              </a:rPr>
              <a:t> </a:t>
            </a:r>
            <a:r>
              <a:rPr lang="nl-NL" sz="3200" dirty="0" err="1" smtClean="0">
                <a:latin typeface="Museo Sans 700" pitchFamily="50" charset="0"/>
              </a:rPr>
              <a:t>Sans</a:t>
            </a:r>
            <a:r>
              <a:rPr lang="nl-NL" sz="3200" dirty="0" smtClean="0">
                <a:latin typeface="Museo Sans 700" pitchFamily="50" charset="0"/>
              </a:rPr>
              <a:t> 700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IMAGES</a:t>
            </a:r>
            <a:endParaRPr lang="nl-NL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err="1" smtClean="0"/>
              <a:t>Use</a:t>
            </a:r>
            <a:r>
              <a:rPr lang="nl-NL" dirty="0" smtClean="0"/>
              <a:t> CLEAR, </a:t>
            </a:r>
            <a:r>
              <a:rPr lang="nl-NL" dirty="0" err="1" smtClean="0"/>
              <a:t>isolated</a:t>
            </a:r>
            <a:r>
              <a:rPr lang="nl-NL" dirty="0" smtClean="0"/>
              <a:t>, </a:t>
            </a:r>
            <a:r>
              <a:rPr lang="nl-NL" dirty="0" err="1" smtClean="0"/>
              <a:t>simple</a:t>
            </a:r>
            <a:r>
              <a:rPr lang="nl-NL" dirty="0" smtClean="0"/>
              <a:t> images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one</a:t>
            </a:r>
            <a:r>
              <a:rPr lang="nl-NL" dirty="0" smtClean="0"/>
              <a:t> subject</a:t>
            </a:r>
            <a:endParaRPr lang="nl-NL" dirty="0"/>
          </a:p>
        </p:txBody>
      </p:sp>
      <p:pic>
        <p:nvPicPr>
          <p:cNvPr id="3074" name="Picture 2" descr="http://cdn.geekmagazine.org/wp-content/uploads/2012/12/apple_bite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00" y="1917340"/>
            <a:ext cx="3203848" cy="320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newsonair.com/feature-image/Apples_close_up.62142757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0562" y="2628160"/>
            <a:ext cx="2722724" cy="2044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Rechte verbindingslijn 5"/>
          <p:cNvCxnSpPr/>
          <p:nvPr/>
        </p:nvCxnSpPr>
        <p:spPr>
          <a:xfrm flipH="1">
            <a:off x="3400647" y="2453841"/>
            <a:ext cx="2482640" cy="2528813"/>
          </a:xfrm>
          <a:prstGeom prst="line">
            <a:avLst/>
          </a:prstGeom>
          <a:ln w="76200">
            <a:solidFill>
              <a:schemeClr val="tx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 flipH="1" flipV="1">
            <a:off x="3303958" y="2453841"/>
            <a:ext cx="2448272" cy="2456805"/>
          </a:xfrm>
          <a:prstGeom prst="line">
            <a:avLst/>
          </a:prstGeom>
          <a:ln w="76200">
            <a:solidFill>
              <a:schemeClr val="tx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8" name="Picture 6" descr="http://img4-1.southernliving.timeinc.net/i/2009/09/apple-recipes/caramel-apples-l.jpg?400:40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3787" y="2628160"/>
            <a:ext cx="1991242" cy="2044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Rechte verbindingslijn 15"/>
          <p:cNvCxnSpPr/>
          <p:nvPr/>
        </p:nvCxnSpPr>
        <p:spPr>
          <a:xfrm flipH="1">
            <a:off x="6372336" y="2453840"/>
            <a:ext cx="2482640" cy="2528813"/>
          </a:xfrm>
          <a:prstGeom prst="line">
            <a:avLst/>
          </a:prstGeom>
          <a:ln w="76200">
            <a:solidFill>
              <a:schemeClr val="tx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6"/>
          <p:cNvCxnSpPr/>
          <p:nvPr/>
        </p:nvCxnSpPr>
        <p:spPr>
          <a:xfrm flipH="1" flipV="1">
            <a:off x="6275647" y="2453840"/>
            <a:ext cx="2448272" cy="2456805"/>
          </a:xfrm>
          <a:prstGeom prst="line">
            <a:avLst/>
          </a:prstGeom>
          <a:ln w="76200">
            <a:solidFill>
              <a:schemeClr val="tx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669328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lare as king - template and examples -  DEF v1.0">
  <a:themeElements>
    <a:clrScheme name="Flare">
      <a:dk1>
        <a:srgbClr val="333333"/>
      </a:dk1>
      <a:lt1>
        <a:sysClr val="window" lastClr="FFFFFF"/>
      </a:lt1>
      <a:dk2>
        <a:srgbClr val="C31E2D"/>
      </a:dk2>
      <a:lt2>
        <a:srgbClr val="848484"/>
      </a:lt2>
      <a:accent1>
        <a:srgbClr val="C31E2D"/>
      </a:accent1>
      <a:accent2>
        <a:srgbClr val="19A1B6"/>
      </a:accent2>
      <a:accent3>
        <a:srgbClr val="29AB87"/>
      </a:accent3>
      <a:accent4>
        <a:srgbClr val="69C739"/>
      </a:accent4>
      <a:accent5>
        <a:srgbClr val="502876"/>
      </a:accent5>
      <a:accent6>
        <a:srgbClr val="E46204"/>
      </a:accent6>
      <a:hlink>
        <a:srgbClr val="0000FF"/>
      </a:hlink>
      <a:folHlink>
        <a:srgbClr val="800080"/>
      </a:folHlink>
    </a:clrScheme>
    <a:fontScheme name="Flare">
      <a:majorFont>
        <a:latin typeface="Museo Sans 700"/>
        <a:ea typeface=""/>
        <a:cs typeface=""/>
      </a:majorFont>
      <a:minorFont>
        <a:latin typeface="Museo Sans 500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spAutoFit/>
      </a:bodyPr>
      <a:lstStyle>
        <a:defPPr>
          <a:defRPr dirty="0" err="1"/>
        </a:defPPr>
      </a:lstStyle>
    </a:spDef>
    <a:lnDef>
      <a:spPr>
        <a:ln w="19050">
          <a:solidFill>
            <a:schemeClr val="tx2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Flare">
      <a:dk1>
        <a:srgbClr val="333333"/>
      </a:dk1>
      <a:lt1>
        <a:sysClr val="window" lastClr="FFFFFF"/>
      </a:lt1>
      <a:dk2>
        <a:srgbClr val="C31E2D"/>
      </a:dk2>
      <a:lt2>
        <a:srgbClr val="848484"/>
      </a:lt2>
      <a:accent1>
        <a:srgbClr val="C31E2D"/>
      </a:accent1>
      <a:accent2>
        <a:srgbClr val="19A1B6"/>
      </a:accent2>
      <a:accent3>
        <a:srgbClr val="29AB87"/>
      </a:accent3>
      <a:accent4>
        <a:srgbClr val="69C739"/>
      </a:accent4>
      <a:accent5>
        <a:srgbClr val="502876"/>
      </a:accent5>
      <a:accent6>
        <a:srgbClr val="E46204"/>
      </a:accent6>
      <a:hlink>
        <a:srgbClr val="0000FF"/>
      </a:hlink>
      <a:folHlink>
        <a:srgbClr val="800080"/>
      </a:folHlink>
    </a:clrScheme>
    <a:fontScheme name="Flare">
      <a:majorFont>
        <a:latin typeface="Museo Sans 700"/>
        <a:ea typeface=""/>
        <a:cs typeface=""/>
      </a:majorFont>
      <a:minorFont>
        <a:latin typeface="Museo Sans 500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spAutoFit/>
      </a:bodyPr>
      <a:lstStyle>
        <a:defPPr>
          <a:defRPr dirty="0" err="1"/>
        </a:defPPr>
      </a:lstStyle>
    </a:spDef>
    <a:lnDef>
      <a:spPr>
        <a:ln w="19050">
          <a:solidFill>
            <a:schemeClr val="tx2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hema">
  <a:themeElements>
    <a:clrScheme name="Flare">
      <a:dk1>
        <a:srgbClr val="333333"/>
      </a:dk1>
      <a:lt1>
        <a:sysClr val="window" lastClr="FFFFFF"/>
      </a:lt1>
      <a:dk2>
        <a:srgbClr val="C31E2D"/>
      </a:dk2>
      <a:lt2>
        <a:srgbClr val="848484"/>
      </a:lt2>
      <a:accent1>
        <a:srgbClr val="C31E2D"/>
      </a:accent1>
      <a:accent2>
        <a:srgbClr val="19A1B6"/>
      </a:accent2>
      <a:accent3>
        <a:srgbClr val="29AB87"/>
      </a:accent3>
      <a:accent4>
        <a:srgbClr val="69C739"/>
      </a:accent4>
      <a:accent5>
        <a:srgbClr val="502876"/>
      </a:accent5>
      <a:accent6>
        <a:srgbClr val="E46204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1_Office-thema">
  <a:themeElements>
    <a:clrScheme name="Flare">
      <a:dk1>
        <a:srgbClr val="333333"/>
      </a:dk1>
      <a:lt1>
        <a:sysClr val="window" lastClr="FFFFFF"/>
      </a:lt1>
      <a:dk2>
        <a:srgbClr val="C31E2D"/>
      </a:dk2>
      <a:lt2>
        <a:srgbClr val="848484"/>
      </a:lt2>
      <a:accent1>
        <a:srgbClr val="C31E2D"/>
      </a:accent1>
      <a:accent2>
        <a:srgbClr val="19A1B6"/>
      </a:accent2>
      <a:accent3>
        <a:srgbClr val="29AB87"/>
      </a:accent3>
      <a:accent4>
        <a:srgbClr val="69C739"/>
      </a:accent4>
      <a:accent5>
        <a:srgbClr val="502876"/>
      </a:accent5>
      <a:accent6>
        <a:srgbClr val="E46204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2_Office-thema">
  <a:themeElements>
    <a:clrScheme name="Flare">
      <a:dk1>
        <a:srgbClr val="333333"/>
      </a:dk1>
      <a:lt1>
        <a:sysClr val="window" lastClr="FFFFFF"/>
      </a:lt1>
      <a:dk2>
        <a:srgbClr val="C31E2D"/>
      </a:dk2>
      <a:lt2>
        <a:srgbClr val="848484"/>
      </a:lt2>
      <a:accent1>
        <a:srgbClr val="C31E2D"/>
      </a:accent1>
      <a:accent2>
        <a:srgbClr val="19A1B6"/>
      </a:accent2>
      <a:accent3>
        <a:srgbClr val="29AB87"/>
      </a:accent3>
      <a:accent4>
        <a:srgbClr val="69C739"/>
      </a:accent4>
      <a:accent5>
        <a:srgbClr val="502876"/>
      </a:accent5>
      <a:accent6>
        <a:srgbClr val="E46204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6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Flare as king - template and examples -  DEF v1.0</Template>
  <TotalTime>6</TotalTime>
  <Words>442</Words>
  <Application>Microsoft Office PowerPoint</Application>
  <PresentationFormat>On-screen Show (4:3)</PresentationFormat>
  <Paragraphs>87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Flare as king - template and examples -  DEF v1.0</vt:lpstr>
      <vt:lpstr>Kantoorthema</vt:lpstr>
      <vt:lpstr>Office-thema</vt:lpstr>
      <vt:lpstr>1_Office-thema</vt:lpstr>
      <vt:lpstr>2_Office-thema</vt:lpstr>
      <vt:lpstr>Presentation title</vt:lpstr>
      <vt:lpstr>Presentation title</vt:lpstr>
      <vt:lpstr>Basic instructions</vt:lpstr>
      <vt:lpstr>PowerPoint Presentation</vt:lpstr>
      <vt:lpstr>Flexible text boxes: Adjust textbox size by resizing from the right side </vt:lpstr>
      <vt:lpstr>Charts &amp; ColoUrs (MINIMAL)</vt:lpstr>
      <vt:lpstr>Text layout structure Two lines of text will work</vt:lpstr>
      <vt:lpstr>COPY-PASTE TEKST BOXES</vt:lpstr>
      <vt:lpstr>IMAGES</vt:lpstr>
      <vt:lpstr>Chapter slide</vt:lpstr>
      <vt:lpstr>CHAPTER TITLE WITH A PHOTO</vt:lpstr>
      <vt:lpstr>Color contrast CHAPTER</vt:lpstr>
      <vt:lpstr>LARGE photo + copy space</vt:lpstr>
      <vt:lpstr>BOXES, ARROWS &amp; SHADOWS</vt:lpstr>
      <vt:lpstr>In session examples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Georgia Sutcliffe</dc:creator>
  <cp:lastModifiedBy>Georgia Sutcliffe</cp:lastModifiedBy>
  <cp:revision>2</cp:revision>
  <dcterms:created xsi:type="dcterms:W3CDTF">2013-04-10T08:58:02Z</dcterms:created>
  <dcterms:modified xsi:type="dcterms:W3CDTF">2013-04-10T09:05:02Z</dcterms:modified>
</cp:coreProperties>
</file>